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3"/>
  </p:notesMasterIdLst>
  <p:sldIdLst>
    <p:sldId id="256" r:id="rId6"/>
    <p:sldId id="276" r:id="rId7"/>
    <p:sldId id="257" r:id="rId8"/>
    <p:sldId id="258" r:id="rId9"/>
    <p:sldId id="259" r:id="rId10"/>
    <p:sldId id="260" r:id="rId11"/>
    <p:sldId id="279" r:id="rId12"/>
    <p:sldId id="280" r:id="rId13"/>
    <p:sldId id="262" r:id="rId14"/>
    <p:sldId id="263" r:id="rId15"/>
    <p:sldId id="264" r:id="rId16"/>
    <p:sldId id="268" r:id="rId17"/>
    <p:sldId id="266" r:id="rId18"/>
    <p:sldId id="267" r:id="rId19"/>
    <p:sldId id="277" r:id="rId20"/>
    <p:sldId id="278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54D"/>
    <a:srgbClr val="BAC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D1A1D-9DE4-473F-8BA5-C1FCF5B8B673}" v="1" dt="2026-09-08T23:03:38.132"/>
    <p1510:client id="{DC1F62EA-B26C-7AA7-5331-FF1D3B5DAB70}" v="496" dt="2026-09-08T19:19:26.868"/>
    <p1510:client id="{F6735517-748A-402D-9597-79141F09979E}" v="1" dt="2026-09-08T21:43:03.6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7CED0-0A58-4752-8A37-22B371FD7C10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A7330-9721-4943-A22C-2C7550917A0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>
              <a:latin typeface="Biome" panose="020B0503030204020804" pitchFamily="34" charset="0"/>
              <a:cs typeface="Biome" panose="020B0503030204020804" pitchFamily="34" charset="0"/>
            </a:rPr>
            <a:t>REVISED PAN CANADA NAC PROTOCOL</a:t>
          </a:r>
        </a:p>
      </dgm:t>
    </dgm:pt>
    <dgm:pt modelId="{B4EA03D7-67D0-45B5-9EF3-7209038E6BF7}" type="parTrans" cxnId="{3E444CB4-C4CD-403C-94DE-266414A216B1}">
      <dgm:prSet/>
      <dgm:spPr/>
      <dgm:t>
        <a:bodyPr/>
        <a:lstStyle/>
        <a:p>
          <a:endParaRPr lang="en-US"/>
        </a:p>
      </dgm:t>
    </dgm:pt>
    <dgm:pt modelId="{7B69734B-C1C9-404B-9397-ECDC83BEDE7B}" type="sibTrans" cxnId="{3E444CB4-C4CD-403C-94DE-266414A216B1}">
      <dgm:prSet/>
      <dgm:spPr/>
      <dgm:t>
        <a:bodyPr/>
        <a:lstStyle/>
        <a:p>
          <a:endParaRPr lang="en-US"/>
        </a:p>
      </dgm:t>
    </dgm:pt>
    <dgm:pt modelId="{35D7E3BD-AF72-40BA-9323-EBFD5E81657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1-concentration, 2-step, standardized protocol </a:t>
          </a:r>
        </a:p>
      </dgm:t>
    </dgm:pt>
    <dgm:pt modelId="{E420D47C-C285-4EE7-A175-B1B6840A22FD}" type="parTrans" cxnId="{21E1F0B9-0314-4BE4-9D63-B06B919C1E91}">
      <dgm:prSet/>
      <dgm:spPr/>
      <dgm:t>
        <a:bodyPr/>
        <a:lstStyle/>
        <a:p>
          <a:endParaRPr lang="en-US"/>
        </a:p>
      </dgm:t>
    </dgm:pt>
    <dgm:pt modelId="{9D0C79C3-C648-4DFF-A789-35895E58F481}" type="sibTrans" cxnId="{21E1F0B9-0314-4BE4-9D63-B06B919C1E91}">
      <dgm:prSet/>
      <dgm:spPr/>
      <dgm:t>
        <a:bodyPr/>
        <a:lstStyle/>
        <a:p>
          <a:endParaRPr lang="en-US"/>
        </a:p>
      </dgm:t>
    </dgm:pt>
    <dgm:pt modelId="{32D59C3C-1C33-4F97-8CF6-FFF33C47A4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3% NAC (30mg/ml) </a:t>
          </a:r>
        </a:p>
      </dgm:t>
    </dgm:pt>
    <dgm:pt modelId="{B1474A11-3DF1-4358-8947-5C7ACEA6B874}" type="parTrans" cxnId="{BACF41A9-8EDD-4BEA-B6C6-E0BBE6423BBF}">
      <dgm:prSet/>
      <dgm:spPr/>
      <dgm:t>
        <a:bodyPr/>
        <a:lstStyle/>
        <a:p>
          <a:endParaRPr lang="en-US"/>
        </a:p>
      </dgm:t>
    </dgm:pt>
    <dgm:pt modelId="{2E418BDD-7D0C-4B27-B9D5-24804C49576A}" type="sibTrans" cxnId="{BACF41A9-8EDD-4BEA-B6C6-E0BBE6423BBF}">
      <dgm:prSet/>
      <dgm:spPr/>
      <dgm:t>
        <a:bodyPr/>
        <a:lstStyle/>
        <a:p>
          <a:endParaRPr lang="en-US"/>
        </a:p>
      </dgm:t>
    </dgm:pt>
    <dgm:pt modelId="{E1D48A91-EF71-4AD6-9D48-DEE1B7AD0E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Step 1: </a:t>
          </a:r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150mg/kg </a:t>
          </a: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over 1 hour</a:t>
          </a:r>
        </a:p>
      </dgm:t>
    </dgm:pt>
    <dgm:pt modelId="{B9CB0145-CB23-4C3A-8D70-6F6758DED107}" type="parTrans" cxnId="{59E9CCFA-5F68-4074-A060-41B8859B66B8}">
      <dgm:prSet/>
      <dgm:spPr/>
      <dgm:t>
        <a:bodyPr/>
        <a:lstStyle/>
        <a:p>
          <a:endParaRPr lang="en-US"/>
        </a:p>
      </dgm:t>
    </dgm:pt>
    <dgm:pt modelId="{25A73761-F53B-4092-BDFE-574B110CE0B5}" type="sibTrans" cxnId="{59E9CCFA-5F68-4074-A060-41B8859B66B8}">
      <dgm:prSet/>
      <dgm:spPr/>
      <dgm:t>
        <a:bodyPr/>
        <a:lstStyle/>
        <a:p>
          <a:endParaRPr lang="en-US"/>
        </a:p>
      </dgm:t>
    </dgm:pt>
    <dgm:pt modelId="{A14E2961-AB77-4229-9041-09B1D0C0CB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Step 2: </a:t>
          </a:r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15mg/kg/hour </a:t>
          </a: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continuous infusion for a minimum of 20 hours</a:t>
          </a:r>
        </a:p>
      </dgm:t>
    </dgm:pt>
    <dgm:pt modelId="{CFF81178-5D5E-4188-87D0-945E438D917B}" type="parTrans" cxnId="{08A9E35A-6B98-420B-905B-5934C5F0CB63}">
      <dgm:prSet/>
      <dgm:spPr/>
      <dgm:t>
        <a:bodyPr/>
        <a:lstStyle/>
        <a:p>
          <a:endParaRPr lang="en-US"/>
        </a:p>
      </dgm:t>
    </dgm:pt>
    <dgm:pt modelId="{6EDD6125-5FB8-4EE4-894B-FD0D547035E3}" type="sibTrans" cxnId="{08A9E35A-6B98-420B-905B-5934C5F0CB63}">
      <dgm:prSet/>
      <dgm:spPr/>
      <dgm:t>
        <a:bodyPr/>
        <a:lstStyle/>
        <a:p>
          <a:endParaRPr lang="en-US"/>
        </a:p>
      </dgm:t>
    </dgm:pt>
    <dgm:pt modelId="{8E51B925-01A8-4D16-AAC9-053FAE9DD547}" type="pres">
      <dgm:prSet presAssocID="{17B7CED0-0A58-4752-8A37-22B371FD7C10}" presName="root" presStyleCnt="0">
        <dgm:presLayoutVars>
          <dgm:dir/>
          <dgm:resizeHandles val="exact"/>
        </dgm:presLayoutVars>
      </dgm:prSet>
      <dgm:spPr/>
    </dgm:pt>
    <dgm:pt modelId="{16A6B274-FA80-42CE-BCE7-CB3C3518DE4C}" type="pres">
      <dgm:prSet presAssocID="{C85A7330-9721-4943-A22C-2C7550917A0C}" presName="compNode" presStyleCnt="0"/>
      <dgm:spPr/>
    </dgm:pt>
    <dgm:pt modelId="{EB21EE7D-D9EF-475C-8119-8C2E09A47D17}" type="pres">
      <dgm:prSet presAssocID="{C85A7330-9721-4943-A22C-2C7550917A0C}" presName="bgRect" presStyleLbl="bgShp" presStyleIdx="0" presStyleCnt="5"/>
      <dgm:spPr/>
    </dgm:pt>
    <dgm:pt modelId="{DD49316A-D24A-4D5C-87F3-72E67E4DCC98}" type="pres">
      <dgm:prSet presAssocID="{C85A7330-9721-4943-A22C-2C7550917A0C}" presName="iconRect" presStyleLbl="node1" presStyleIdx="0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A328FF28-4833-47EF-AC49-687AC1E66128}" type="pres">
      <dgm:prSet presAssocID="{C85A7330-9721-4943-A22C-2C7550917A0C}" presName="spaceRect" presStyleCnt="0"/>
      <dgm:spPr/>
    </dgm:pt>
    <dgm:pt modelId="{BC8F2DC0-850B-459F-9F68-AF0D5E54F0E8}" type="pres">
      <dgm:prSet presAssocID="{C85A7330-9721-4943-A22C-2C7550917A0C}" presName="parTx" presStyleLbl="revTx" presStyleIdx="0" presStyleCnt="5">
        <dgm:presLayoutVars>
          <dgm:chMax val="0"/>
          <dgm:chPref val="0"/>
        </dgm:presLayoutVars>
      </dgm:prSet>
      <dgm:spPr/>
    </dgm:pt>
    <dgm:pt modelId="{6670A1B4-7441-480C-ACB2-FB321D2837AC}" type="pres">
      <dgm:prSet presAssocID="{7B69734B-C1C9-404B-9397-ECDC83BEDE7B}" presName="sibTrans" presStyleCnt="0"/>
      <dgm:spPr/>
    </dgm:pt>
    <dgm:pt modelId="{839F75D4-0223-4E3E-8E63-C33242567013}" type="pres">
      <dgm:prSet presAssocID="{35D7E3BD-AF72-40BA-9323-EBFD5E81657C}" presName="compNode" presStyleCnt="0"/>
      <dgm:spPr/>
    </dgm:pt>
    <dgm:pt modelId="{4BFFEA7E-B552-48B0-8F35-8F10DFA9F6EF}" type="pres">
      <dgm:prSet presAssocID="{35D7E3BD-AF72-40BA-9323-EBFD5E81657C}" presName="bgRect" presStyleLbl="bgShp" presStyleIdx="1" presStyleCnt="5"/>
      <dgm:spPr/>
    </dgm:pt>
    <dgm:pt modelId="{CF801922-9292-44B0-B6AF-B0FD67A6BAE1}" type="pres">
      <dgm:prSet presAssocID="{35D7E3BD-AF72-40BA-9323-EBFD5E81657C}" presName="iconRect" presStyleLbl="node1" presStyleIdx="1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Checked with solid fill"/>
        </a:ext>
      </dgm:extLst>
    </dgm:pt>
    <dgm:pt modelId="{EBB05131-33DD-4030-8888-75E30727DDD1}" type="pres">
      <dgm:prSet presAssocID="{35D7E3BD-AF72-40BA-9323-EBFD5E81657C}" presName="spaceRect" presStyleCnt="0"/>
      <dgm:spPr/>
    </dgm:pt>
    <dgm:pt modelId="{6F7B96BC-2F94-485D-8E4B-F1FDF186BDEA}" type="pres">
      <dgm:prSet presAssocID="{35D7E3BD-AF72-40BA-9323-EBFD5E81657C}" presName="parTx" presStyleLbl="revTx" presStyleIdx="1" presStyleCnt="5">
        <dgm:presLayoutVars>
          <dgm:chMax val="0"/>
          <dgm:chPref val="0"/>
        </dgm:presLayoutVars>
      </dgm:prSet>
      <dgm:spPr/>
    </dgm:pt>
    <dgm:pt modelId="{6817B29E-7A05-44F5-A96C-76A2F560F158}" type="pres">
      <dgm:prSet presAssocID="{9D0C79C3-C648-4DFF-A789-35895E58F481}" presName="sibTrans" presStyleCnt="0"/>
      <dgm:spPr/>
    </dgm:pt>
    <dgm:pt modelId="{332B7AD6-F626-47DC-A61C-194203B38691}" type="pres">
      <dgm:prSet presAssocID="{32D59C3C-1C33-4F97-8CF6-FFF33C47A400}" presName="compNode" presStyleCnt="0"/>
      <dgm:spPr/>
    </dgm:pt>
    <dgm:pt modelId="{53F8E400-04AE-45D1-9720-6E2949BD6356}" type="pres">
      <dgm:prSet presAssocID="{32D59C3C-1C33-4F97-8CF6-FFF33C47A400}" presName="bgRect" presStyleLbl="bgShp" presStyleIdx="2" presStyleCnt="5"/>
      <dgm:spPr/>
    </dgm:pt>
    <dgm:pt modelId="{0C04580B-BC2D-4426-AEA9-EA058E06313A}" type="pres">
      <dgm:prSet presAssocID="{32D59C3C-1C33-4F97-8CF6-FFF33C47A400}" presName="iconRect" presStyleLbl="node1" presStyleIdx="2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84CAF3DB-CCB5-4E02-9DF7-3D70E69923A9}" type="pres">
      <dgm:prSet presAssocID="{32D59C3C-1C33-4F97-8CF6-FFF33C47A400}" presName="spaceRect" presStyleCnt="0"/>
      <dgm:spPr/>
    </dgm:pt>
    <dgm:pt modelId="{11086C3F-E74F-48EB-8756-4886E05D9236}" type="pres">
      <dgm:prSet presAssocID="{32D59C3C-1C33-4F97-8CF6-FFF33C47A400}" presName="parTx" presStyleLbl="revTx" presStyleIdx="2" presStyleCnt="5">
        <dgm:presLayoutVars>
          <dgm:chMax val="0"/>
          <dgm:chPref val="0"/>
        </dgm:presLayoutVars>
      </dgm:prSet>
      <dgm:spPr/>
    </dgm:pt>
    <dgm:pt modelId="{D2A5627C-3E8E-4A52-ADD4-5FCF990EF54F}" type="pres">
      <dgm:prSet presAssocID="{2E418BDD-7D0C-4B27-B9D5-24804C49576A}" presName="sibTrans" presStyleCnt="0"/>
      <dgm:spPr/>
    </dgm:pt>
    <dgm:pt modelId="{136C8F96-E695-4C22-8C9B-21D0E098B052}" type="pres">
      <dgm:prSet presAssocID="{E1D48A91-EF71-4AD6-9D48-DEE1B7AD0E83}" presName="compNode" presStyleCnt="0"/>
      <dgm:spPr/>
    </dgm:pt>
    <dgm:pt modelId="{84A35A16-9C3C-480B-A498-0DB537621220}" type="pres">
      <dgm:prSet presAssocID="{E1D48A91-EF71-4AD6-9D48-DEE1B7AD0E83}" presName="bgRect" presStyleLbl="bgShp" presStyleIdx="3" presStyleCnt="5"/>
      <dgm:spPr/>
    </dgm:pt>
    <dgm:pt modelId="{0817B7A6-4320-432B-9389-C952AAA6EE56}" type="pres">
      <dgm:prSet presAssocID="{E1D48A91-EF71-4AD6-9D48-DEE1B7AD0E83}" presName="iconRect" presStyleLbl="nod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V with solid fill"/>
        </a:ext>
      </dgm:extLst>
    </dgm:pt>
    <dgm:pt modelId="{41869E0C-64BB-4D55-A2BF-43BDE0340F42}" type="pres">
      <dgm:prSet presAssocID="{E1D48A91-EF71-4AD6-9D48-DEE1B7AD0E83}" presName="spaceRect" presStyleCnt="0"/>
      <dgm:spPr/>
    </dgm:pt>
    <dgm:pt modelId="{E8B11FA1-402C-470A-BC09-501F4253F698}" type="pres">
      <dgm:prSet presAssocID="{E1D48A91-EF71-4AD6-9D48-DEE1B7AD0E83}" presName="parTx" presStyleLbl="revTx" presStyleIdx="3" presStyleCnt="5">
        <dgm:presLayoutVars>
          <dgm:chMax val="0"/>
          <dgm:chPref val="0"/>
        </dgm:presLayoutVars>
      </dgm:prSet>
      <dgm:spPr/>
    </dgm:pt>
    <dgm:pt modelId="{46AFEE23-E620-4128-A3B6-479C7C1BED33}" type="pres">
      <dgm:prSet presAssocID="{25A73761-F53B-4092-BDFE-574B110CE0B5}" presName="sibTrans" presStyleCnt="0"/>
      <dgm:spPr/>
    </dgm:pt>
    <dgm:pt modelId="{D4A08B1B-3EBB-4B08-A261-91B17D3E64DE}" type="pres">
      <dgm:prSet presAssocID="{A14E2961-AB77-4229-9041-09B1D0C0CB2F}" presName="compNode" presStyleCnt="0"/>
      <dgm:spPr/>
    </dgm:pt>
    <dgm:pt modelId="{2CC47AF4-E1D1-44F7-947C-343913DA78DB}" type="pres">
      <dgm:prSet presAssocID="{A14E2961-AB77-4229-9041-09B1D0C0CB2F}" presName="bgRect" presStyleLbl="bgShp" presStyleIdx="4" presStyleCnt="5"/>
      <dgm:spPr/>
    </dgm:pt>
    <dgm:pt modelId="{2B27AEC1-6D49-4DA4-A352-EF22D409EF38}" type="pres">
      <dgm:prSet presAssocID="{A14E2961-AB77-4229-9041-09B1D0C0CB2F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V with solid fill"/>
        </a:ext>
      </dgm:extLst>
    </dgm:pt>
    <dgm:pt modelId="{0FB30707-EDD0-4AB6-ADA8-FA1FE8837AC6}" type="pres">
      <dgm:prSet presAssocID="{A14E2961-AB77-4229-9041-09B1D0C0CB2F}" presName="spaceRect" presStyleCnt="0"/>
      <dgm:spPr/>
    </dgm:pt>
    <dgm:pt modelId="{8FCAD831-CEA6-4F01-8DA9-A54B91021A97}" type="pres">
      <dgm:prSet presAssocID="{A14E2961-AB77-4229-9041-09B1D0C0CB2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3DAE632-F60F-40E2-B8BE-49120BB3B145}" type="presOf" srcId="{32D59C3C-1C33-4F97-8CF6-FFF33C47A400}" destId="{11086C3F-E74F-48EB-8756-4886E05D9236}" srcOrd="0" destOrd="0" presId="urn:microsoft.com/office/officeart/2018/2/layout/IconVerticalSolidList"/>
    <dgm:cxn modelId="{F2DF275D-FBB0-4F49-B581-451DA5DB2F42}" type="presOf" srcId="{C85A7330-9721-4943-A22C-2C7550917A0C}" destId="{BC8F2DC0-850B-459F-9F68-AF0D5E54F0E8}" srcOrd="0" destOrd="0" presId="urn:microsoft.com/office/officeart/2018/2/layout/IconVerticalSolidList"/>
    <dgm:cxn modelId="{8A74E36B-1F80-44F7-B7EC-EA01936394D8}" type="presOf" srcId="{17B7CED0-0A58-4752-8A37-22B371FD7C10}" destId="{8E51B925-01A8-4D16-AAC9-053FAE9DD547}" srcOrd="0" destOrd="0" presId="urn:microsoft.com/office/officeart/2018/2/layout/IconVerticalSolidList"/>
    <dgm:cxn modelId="{4CCBA24F-F2FE-490E-87F9-C3C0D3BB2E72}" type="presOf" srcId="{E1D48A91-EF71-4AD6-9D48-DEE1B7AD0E83}" destId="{E8B11FA1-402C-470A-BC09-501F4253F698}" srcOrd="0" destOrd="0" presId="urn:microsoft.com/office/officeart/2018/2/layout/IconVerticalSolidList"/>
    <dgm:cxn modelId="{08A9E35A-6B98-420B-905B-5934C5F0CB63}" srcId="{17B7CED0-0A58-4752-8A37-22B371FD7C10}" destId="{A14E2961-AB77-4229-9041-09B1D0C0CB2F}" srcOrd="4" destOrd="0" parTransId="{CFF81178-5D5E-4188-87D0-945E438D917B}" sibTransId="{6EDD6125-5FB8-4EE4-894B-FD0D547035E3}"/>
    <dgm:cxn modelId="{60817288-0D55-4BFD-8B4B-E256739D9096}" type="presOf" srcId="{A14E2961-AB77-4229-9041-09B1D0C0CB2F}" destId="{8FCAD831-CEA6-4F01-8DA9-A54B91021A97}" srcOrd="0" destOrd="0" presId="urn:microsoft.com/office/officeart/2018/2/layout/IconVerticalSolidList"/>
    <dgm:cxn modelId="{BACF41A9-8EDD-4BEA-B6C6-E0BBE6423BBF}" srcId="{17B7CED0-0A58-4752-8A37-22B371FD7C10}" destId="{32D59C3C-1C33-4F97-8CF6-FFF33C47A400}" srcOrd="2" destOrd="0" parTransId="{B1474A11-3DF1-4358-8947-5C7ACEA6B874}" sibTransId="{2E418BDD-7D0C-4B27-B9D5-24804C49576A}"/>
    <dgm:cxn modelId="{3E444CB4-C4CD-403C-94DE-266414A216B1}" srcId="{17B7CED0-0A58-4752-8A37-22B371FD7C10}" destId="{C85A7330-9721-4943-A22C-2C7550917A0C}" srcOrd="0" destOrd="0" parTransId="{B4EA03D7-67D0-45B5-9EF3-7209038E6BF7}" sibTransId="{7B69734B-C1C9-404B-9397-ECDC83BEDE7B}"/>
    <dgm:cxn modelId="{21E1F0B9-0314-4BE4-9D63-B06B919C1E91}" srcId="{17B7CED0-0A58-4752-8A37-22B371FD7C10}" destId="{35D7E3BD-AF72-40BA-9323-EBFD5E81657C}" srcOrd="1" destOrd="0" parTransId="{E420D47C-C285-4EE7-A175-B1B6840A22FD}" sibTransId="{9D0C79C3-C648-4DFF-A789-35895E58F481}"/>
    <dgm:cxn modelId="{C1458DDB-04F5-4571-89B2-22FE7ED5EC50}" type="presOf" srcId="{35D7E3BD-AF72-40BA-9323-EBFD5E81657C}" destId="{6F7B96BC-2F94-485D-8E4B-F1FDF186BDEA}" srcOrd="0" destOrd="0" presId="urn:microsoft.com/office/officeart/2018/2/layout/IconVerticalSolidList"/>
    <dgm:cxn modelId="{59E9CCFA-5F68-4074-A060-41B8859B66B8}" srcId="{17B7CED0-0A58-4752-8A37-22B371FD7C10}" destId="{E1D48A91-EF71-4AD6-9D48-DEE1B7AD0E83}" srcOrd="3" destOrd="0" parTransId="{B9CB0145-CB23-4C3A-8D70-6F6758DED107}" sibTransId="{25A73761-F53B-4092-BDFE-574B110CE0B5}"/>
    <dgm:cxn modelId="{EAFC5A2D-5347-4849-AB90-E1ACCFAAC914}" type="presParOf" srcId="{8E51B925-01A8-4D16-AAC9-053FAE9DD547}" destId="{16A6B274-FA80-42CE-BCE7-CB3C3518DE4C}" srcOrd="0" destOrd="0" presId="urn:microsoft.com/office/officeart/2018/2/layout/IconVerticalSolidList"/>
    <dgm:cxn modelId="{36781A6A-7152-4695-952F-B3CB4E6F1AD9}" type="presParOf" srcId="{16A6B274-FA80-42CE-BCE7-CB3C3518DE4C}" destId="{EB21EE7D-D9EF-475C-8119-8C2E09A47D17}" srcOrd="0" destOrd="0" presId="urn:microsoft.com/office/officeart/2018/2/layout/IconVerticalSolidList"/>
    <dgm:cxn modelId="{4990C9A7-4362-41CF-A003-1FB863C6AD3C}" type="presParOf" srcId="{16A6B274-FA80-42CE-BCE7-CB3C3518DE4C}" destId="{DD49316A-D24A-4D5C-87F3-72E67E4DCC98}" srcOrd="1" destOrd="0" presId="urn:microsoft.com/office/officeart/2018/2/layout/IconVerticalSolidList"/>
    <dgm:cxn modelId="{7ABE1C30-9215-4B2A-AB79-05079220E8A7}" type="presParOf" srcId="{16A6B274-FA80-42CE-BCE7-CB3C3518DE4C}" destId="{A328FF28-4833-47EF-AC49-687AC1E66128}" srcOrd="2" destOrd="0" presId="urn:microsoft.com/office/officeart/2018/2/layout/IconVerticalSolidList"/>
    <dgm:cxn modelId="{B995C728-8E9C-4315-9835-AF74707B9978}" type="presParOf" srcId="{16A6B274-FA80-42CE-BCE7-CB3C3518DE4C}" destId="{BC8F2DC0-850B-459F-9F68-AF0D5E54F0E8}" srcOrd="3" destOrd="0" presId="urn:microsoft.com/office/officeart/2018/2/layout/IconVerticalSolidList"/>
    <dgm:cxn modelId="{B0683F62-5B3E-4CB3-AB68-B0A6921C1398}" type="presParOf" srcId="{8E51B925-01A8-4D16-AAC9-053FAE9DD547}" destId="{6670A1B4-7441-480C-ACB2-FB321D2837AC}" srcOrd="1" destOrd="0" presId="urn:microsoft.com/office/officeart/2018/2/layout/IconVerticalSolidList"/>
    <dgm:cxn modelId="{D878D37D-283F-4F9A-B2C9-BE9B9D0A17C6}" type="presParOf" srcId="{8E51B925-01A8-4D16-AAC9-053FAE9DD547}" destId="{839F75D4-0223-4E3E-8E63-C33242567013}" srcOrd="2" destOrd="0" presId="urn:microsoft.com/office/officeart/2018/2/layout/IconVerticalSolidList"/>
    <dgm:cxn modelId="{59D6AA40-EA26-4DB5-A94E-0397B965DDEE}" type="presParOf" srcId="{839F75D4-0223-4E3E-8E63-C33242567013}" destId="{4BFFEA7E-B552-48B0-8F35-8F10DFA9F6EF}" srcOrd="0" destOrd="0" presId="urn:microsoft.com/office/officeart/2018/2/layout/IconVerticalSolidList"/>
    <dgm:cxn modelId="{C8C7A77B-F843-4D93-B656-EAC3C748749A}" type="presParOf" srcId="{839F75D4-0223-4E3E-8E63-C33242567013}" destId="{CF801922-9292-44B0-B6AF-B0FD67A6BAE1}" srcOrd="1" destOrd="0" presId="urn:microsoft.com/office/officeart/2018/2/layout/IconVerticalSolidList"/>
    <dgm:cxn modelId="{E3FDE20C-20A3-4541-999E-2CC02C85FAAC}" type="presParOf" srcId="{839F75D4-0223-4E3E-8E63-C33242567013}" destId="{EBB05131-33DD-4030-8888-75E30727DDD1}" srcOrd="2" destOrd="0" presId="urn:microsoft.com/office/officeart/2018/2/layout/IconVerticalSolidList"/>
    <dgm:cxn modelId="{85B70920-F691-426C-BFEF-4567B2C02522}" type="presParOf" srcId="{839F75D4-0223-4E3E-8E63-C33242567013}" destId="{6F7B96BC-2F94-485D-8E4B-F1FDF186BDEA}" srcOrd="3" destOrd="0" presId="urn:microsoft.com/office/officeart/2018/2/layout/IconVerticalSolidList"/>
    <dgm:cxn modelId="{24148B61-DE05-47DF-BA02-9B975957C498}" type="presParOf" srcId="{8E51B925-01A8-4D16-AAC9-053FAE9DD547}" destId="{6817B29E-7A05-44F5-A96C-76A2F560F158}" srcOrd="3" destOrd="0" presId="urn:microsoft.com/office/officeart/2018/2/layout/IconVerticalSolidList"/>
    <dgm:cxn modelId="{B3BBB3F8-3BFF-4C29-8CC8-67FCBE27D95C}" type="presParOf" srcId="{8E51B925-01A8-4D16-AAC9-053FAE9DD547}" destId="{332B7AD6-F626-47DC-A61C-194203B38691}" srcOrd="4" destOrd="0" presId="urn:microsoft.com/office/officeart/2018/2/layout/IconVerticalSolidList"/>
    <dgm:cxn modelId="{7D91E919-E57B-4BCC-85D3-A00CAAF01B6F}" type="presParOf" srcId="{332B7AD6-F626-47DC-A61C-194203B38691}" destId="{53F8E400-04AE-45D1-9720-6E2949BD6356}" srcOrd="0" destOrd="0" presId="urn:microsoft.com/office/officeart/2018/2/layout/IconVerticalSolidList"/>
    <dgm:cxn modelId="{08405B12-E8A4-4E57-9F58-A60F06E70487}" type="presParOf" srcId="{332B7AD6-F626-47DC-A61C-194203B38691}" destId="{0C04580B-BC2D-4426-AEA9-EA058E06313A}" srcOrd="1" destOrd="0" presId="urn:microsoft.com/office/officeart/2018/2/layout/IconVerticalSolidList"/>
    <dgm:cxn modelId="{C1670368-08EE-415C-B14C-226C030A3C35}" type="presParOf" srcId="{332B7AD6-F626-47DC-A61C-194203B38691}" destId="{84CAF3DB-CCB5-4E02-9DF7-3D70E69923A9}" srcOrd="2" destOrd="0" presId="urn:microsoft.com/office/officeart/2018/2/layout/IconVerticalSolidList"/>
    <dgm:cxn modelId="{0A177B9F-3A58-4828-9FA4-C2F83728F8C3}" type="presParOf" srcId="{332B7AD6-F626-47DC-A61C-194203B38691}" destId="{11086C3F-E74F-48EB-8756-4886E05D9236}" srcOrd="3" destOrd="0" presId="urn:microsoft.com/office/officeart/2018/2/layout/IconVerticalSolidList"/>
    <dgm:cxn modelId="{DE1FC025-27A1-490F-8C66-6C14052CF1B9}" type="presParOf" srcId="{8E51B925-01A8-4D16-AAC9-053FAE9DD547}" destId="{D2A5627C-3E8E-4A52-ADD4-5FCF990EF54F}" srcOrd="5" destOrd="0" presId="urn:microsoft.com/office/officeart/2018/2/layout/IconVerticalSolidList"/>
    <dgm:cxn modelId="{342A4E0F-9D3B-486E-B167-ECF40470339D}" type="presParOf" srcId="{8E51B925-01A8-4D16-AAC9-053FAE9DD547}" destId="{136C8F96-E695-4C22-8C9B-21D0E098B052}" srcOrd="6" destOrd="0" presId="urn:microsoft.com/office/officeart/2018/2/layout/IconVerticalSolidList"/>
    <dgm:cxn modelId="{DE170E5E-4D12-4975-A593-22735B894334}" type="presParOf" srcId="{136C8F96-E695-4C22-8C9B-21D0E098B052}" destId="{84A35A16-9C3C-480B-A498-0DB537621220}" srcOrd="0" destOrd="0" presId="urn:microsoft.com/office/officeart/2018/2/layout/IconVerticalSolidList"/>
    <dgm:cxn modelId="{C1C9F9F7-FE4B-4C62-807D-B8456D32C948}" type="presParOf" srcId="{136C8F96-E695-4C22-8C9B-21D0E098B052}" destId="{0817B7A6-4320-432B-9389-C952AAA6EE56}" srcOrd="1" destOrd="0" presId="urn:microsoft.com/office/officeart/2018/2/layout/IconVerticalSolidList"/>
    <dgm:cxn modelId="{6E84FE9B-569B-4C84-B85D-520729195448}" type="presParOf" srcId="{136C8F96-E695-4C22-8C9B-21D0E098B052}" destId="{41869E0C-64BB-4D55-A2BF-43BDE0340F42}" srcOrd="2" destOrd="0" presId="urn:microsoft.com/office/officeart/2018/2/layout/IconVerticalSolidList"/>
    <dgm:cxn modelId="{E39BE40F-AEF2-43C7-8434-40FEA7EFCC4C}" type="presParOf" srcId="{136C8F96-E695-4C22-8C9B-21D0E098B052}" destId="{E8B11FA1-402C-470A-BC09-501F4253F698}" srcOrd="3" destOrd="0" presId="urn:microsoft.com/office/officeart/2018/2/layout/IconVerticalSolidList"/>
    <dgm:cxn modelId="{CF388B83-2420-434C-B854-BB499A1307E3}" type="presParOf" srcId="{8E51B925-01A8-4D16-AAC9-053FAE9DD547}" destId="{46AFEE23-E620-4128-A3B6-479C7C1BED33}" srcOrd="7" destOrd="0" presId="urn:microsoft.com/office/officeart/2018/2/layout/IconVerticalSolidList"/>
    <dgm:cxn modelId="{78CF1AD4-DDD2-43AC-A26D-9E2BD64E478A}" type="presParOf" srcId="{8E51B925-01A8-4D16-AAC9-053FAE9DD547}" destId="{D4A08B1B-3EBB-4B08-A261-91B17D3E64DE}" srcOrd="8" destOrd="0" presId="urn:microsoft.com/office/officeart/2018/2/layout/IconVerticalSolidList"/>
    <dgm:cxn modelId="{CC5A2351-B4FF-4C7B-8240-F0B24DB63CED}" type="presParOf" srcId="{D4A08B1B-3EBB-4B08-A261-91B17D3E64DE}" destId="{2CC47AF4-E1D1-44F7-947C-343913DA78DB}" srcOrd="0" destOrd="0" presId="urn:microsoft.com/office/officeart/2018/2/layout/IconVerticalSolidList"/>
    <dgm:cxn modelId="{89DF883C-628F-48CF-B9BB-C081113D3F7A}" type="presParOf" srcId="{D4A08B1B-3EBB-4B08-A261-91B17D3E64DE}" destId="{2B27AEC1-6D49-4DA4-A352-EF22D409EF38}" srcOrd="1" destOrd="0" presId="urn:microsoft.com/office/officeart/2018/2/layout/IconVerticalSolidList"/>
    <dgm:cxn modelId="{EEBC78F5-B59B-441C-91BE-000EF151F859}" type="presParOf" srcId="{D4A08B1B-3EBB-4B08-A261-91B17D3E64DE}" destId="{0FB30707-EDD0-4AB6-ADA8-FA1FE8837AC6}" srcOrd="2" destOrd="0" presId="urn:microsoft.com/office/officeart/2018/2/layout/IconVerticalSolidList"/>
    <dgm:cxn modelId="{4081EBAA-C51F-4D25-BDB5-31CD917C68F7}" type="presParOf" srcId="{D4A08B1B-3EBB-4B08-A261-91B17D3E64DE}" destId="{8FCAD831-CEA6-4F01-8DA9-A54B91021A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3334824-CCE1-4C6A-8250-9C982BDAAD9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B26773E2-7E71-4F7C-A86B-89A987F558BE}">
      <dgm:prSet phldrT="[Text]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ctr">
            <a:buNone/>
          </a:pPr>
          <a:r>
            <a:rPr lang="en-US" sz="2400">
              <a:latin typeface="Biome" panose="020B0503030204020804" pitchFamily="34" charset="0"/>
              <a:cs typeface="Biome" panose="020B0503030204020804" pitchFamily="34" charset="0"/>
            </a:rPr>
            <a:t>N-acetylcysteine can be discontinued if*</a:t>
          </a:r>
          <a:endParaRPr lang="en-CA" sz="24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333D0427-FEC7-434D-AD55-D30A78A4C6D1}" type="parTrans" cxnId="{54260B5D-3E65-4492-8A9C-B4977342601A}">
      <dgm:prSet/>
      <dgm:spPr/>
      <dgm:t>
        <a:bodyPr/>
        <a:lstStyle/>
        <a:p>
          <a:endParaRPr lang="en-CA"/>
        </a:p>
      </dgm:t>
    </dgm:pt>
    <dgm:pt modelId="{771AEAF9-8024-4D8A-9ECB-A587F9B4ABF8}" type="sibTrans" cxnId="{54260B5D-3E65-4492-8A9C-B4977342601A}">
      <dgm:prSet/>
      <dgm:spPr/>
      <dgm:t>
        <a:bodyPr/>
        <a:lstStyle/>
        <a:p>
          <a:endParaRPr lang="en-CA"/>
        </a:p>
      </dgm:t>
    </dgm:pt>
    <dgm:pt modelId="{FC8F4671-0B33-42D6-B9B6-E7D06DB8660E}">
      <dgm:prSet phldrT="[Text]" phldr="0"/>
      <dgm:spPr/>
      <dgm:t>
        <a:bodyPr/>
        <a:lstStyle/>
        <a:p>
          <a:pPr algn="ctr"/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Serum acetaminophen level is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less than 66 µmol/L</a:t>
          </a:r>
          <a:endParaRPr lang="en-CA" b="1" u="sng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42CC8825-300B-4FF4-8881-C0B7D9CBF1B6}" type="parTrans" cxnId="{1DA11999-E900-4AA2-B0A8-D9C2E585F54D}">
      <dgm:prSet/>
      <dgm:spPr/>
      <dgm:t>
        <a:bodyPr/>
        <a:lstStyle/>
        <a:p>
          <a:endParaRPr lang="en-CA"/>
        </a:p>
      </dgm:t>
    </dgm:pt>
    <dgm:pt modelId="{9F6F1CEC-B60C-4B97-BE7D-B8CFD15B0E4A}" type="sibTrans" cxnId="{1DA11999-E900-4AA2-B0A8-D9C2E585F54D}">
      <dgm:prSet/>
      <dgm:spPr/>
      <dgm:t>
        <a:bodyPr/>
        <a:lstStyle/>
        <a:p>
          <a:endParaRPr lang="en-CA"/>
        </a:p>
      </dgm:t>
    </dgm:pt>
    <dgm:pt modelId="{EE3F44B3-4057-4DDB-AFBF-27665AB5FD55}">
      <dgm:prSet phldrT="[Text]" phldr="0"/>
      <dgm:spPr/>
      <dgm:t>
        <a:bodyPr/>
        <a:lstStyle/>
        <a:p>
          <a:pPr algn="ctr"/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AST and/or ALT is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normal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 for patient or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declining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 (&gt;25% decline from peak) 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4CF74341-D83D-401D-B06E-3E9253A1354B}" type="parTrans" cxnId="{2DE3432A-2538-4D2B-A205-C33F7084A4EF}">
      <dgm:prSet/>
      <dgm:spPr/>
      <dgm:t>
        <a:bodyPr/>
        <a:lstStyle/>
        <a:p>
          <a:endParaRPr lang="en-CA"/>
        </a:p>
      </dgm:t>
    </dgm:pt>
    <dgm:pt modelId="{BDB75783-C65A-4C51-811C-3D4D5D1C042C}" type="sibTrans" cxnId="{2DE3432A-2538-4D2B-A205-C33F7084A4EF}">
      <dgm:prSet/>
      <dgm:spPr/>
      <dgm:t>
        <a:bodyPr/>
        <a:lstStyle/>
        <a:p>
          <a:endParaRPr lang="en-CA"/>
        </a:p>
      </dgm:t>
    </dgm:pt>
    <dgm:pt modelId="{FDBB87DB-2299-4E98-A921-051BDFF3742E}">
      <dgm:prSet phldrT="[Text]" phldr="0"/>
      <dgm:spPr/>
      <dgm:t>
        <a:bodyPr/>
        <a:lstStyle/>
        <a:p>
          <a:pPr algn="ctr"/>
          <a:r>
            <a:rPr lang="en-US" b="1">
              <a:latin typeface="Selawik" panose="020B0502040204020203" pitchFamily="34" charset="0"/>
              <a:cs typeface="Biome" panose="020B0503030204020804" pitchFamily="34" charset="0"/>
            </a:rPr>
            <a:t>INR is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less than 2.0 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and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declining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 (without the influence of fresh frozen plasma)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417C04A9-4FE0-4687-B718-E79016D5979C}" type="parTrans" cxnId="{08E54930-A112-4942-9E3B-DD928763716B}">
      <dgm:prSet/>
      <dgm:spPr/>
      <dgm:t>
        <a:bodyPr/>
        <a:lstStyle/>
        <a:p>
          <a:endParaRPr lang="en-CA"/>
        </a:p>
      </dgm:t>
    </dgm:pt>
    <dgm:pt modelId="{C8BAA788-B228-40E0-A64C-9586DA80BB8E}" type="sibTrans" cxnId="{08E54930-A112-4942-9E3B-DD928763716B}">
      <dgm:prSet/>
      <dgm:spPr/>
      <dgm:t>
        <a:bodyPr/>
        <a:lstStyle/>
        <a:p>
          <a:endParaRPr lang="en-CA"/>
        </a:p>
      </dgm:t>
    </dgm:pt>
    <dgm:pt modelId="{08F18CE9-FB7A-46A6-A4D3-881BD027A4C1}">
      <dgm:prSet phldrT="[Text]" phldr="0"/>
      <dgm:spPr/>
      <dgm:t>
        <a:bodyPr/>
        <a:lstStyle/>
        <a:p>
          <a:pPr algn="ctr"/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Patient is </a:t>
          </a:r>
          <a:r>
            <a:rPr lang="en-US" b="1" u="sng">
              <a:latin typeface="Selawik" panose="020B0502040204020203" pitchFamily="34" charset="0"/>
              <a:cs typeface="Biome" panose="020B0503030204020804" pitchFamily="34" charset="0"/>
            </a:rPr>
            <a:t>clinically well</a:t>
          </a:r>
          <a:r>
            <a:rPr lang="en-US" b="1"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(no encephalopathy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6C2065D1-AE8C-47C2-ACDB-641823FC86BF}" type="parTrans" cxnId="{A8DFA6B7-3EA2-4A8C-8597-087922717468}">
      <dgm:prSet/>
      <dgm:spPr/>
      <dgm:t>
        <a:bodyPr/>
        <a:lstStyle/>
        <a:p>
          <a:endParaRPr lang="en-CA"/>
        </a:p>
      </dgm:t>
    </dgm:pt>
    <dgm:pt modelId="{3FA22C29-079A-47B1-A3DD-E57B00AD77F7}" type="sibTrans" cxnId="{A8DFA6B7-3EA2-4A8C-8597-087922717468}">
      <dgm:prSet/>
      <dgm:spPr/>
      <dgm:t>
        <a:bodyPr/>
        <a:lstStyle/>
        <a:p>
          <a:endParaRPr lang="en-CA"/>
        </a:p>
      </dgm:t>
    </dgm:pt>
    <dgm:pt modelId="{F3B15685-B830-4945-A675-BD0D88902A73}" type="pres">
      <dgm:prSet presAssocID="{A3334824-CCE1-4C6A-8250-9C982BDAAD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F18831-B32B-41E3-AB1E-6D5B0540378D}" type="pres">
      <dgm:prSet presAssocID="{B26773E2-7E71-4F7C-A86B-89A987F558BE}" presName="root" presStyleCnt="0"/>
      <dgm:spPr/>
    </dgm:pt>
    <dgm:pt modelId="{1FF9F4C3-A3C2-4E49-8AA2-0512B6BD7D54}" type="pres">
      <dgm:prSet presAssocID="{B26773E2-7E71-4F7C-A86B-89A987F558BE}" presName="rootComposite" presStyleCnt="0"/>
      <dgm:spPr/>
    </dgm:pt>
    <dgm:pt modelId="{35A78B93-1B0E-4CBD-80CA-FD2C2560BECB}" type="pres">
      <dgm:prSet presAssocID="{B26773E2-7E71-4F7C-A86B-89A987F558BE}" presName="rootText" presStyleLbl="node1" presStyleIdx="0" presStyleCnt="1" custScaleX="474514" custScaleY="100716" custLinFactNeighborX="-3931" custLinFactNeighborY="-24430"/>
      <dgm:spPr/>
    </dgm:pt>
    <dgm:pt modelId="{72BDEAEE-2718-48CA-BB3B-C4B08A49DE5D}" type="pres">
      <dgm:prSet presAssocID="{B26773E2-7E71-4F7C-A86B-89A987F558BE}" presName="rootConnector" presStyleLbl="node1" presStyleIdx="0" presStyleCnt="1"/>
      <dgm:spPr/>
    </dgm:pt>
    <dgm:pt modelId="{73E299AF-0CA8-478B-AD38-7048ECE48C1C}" type="pres">
      <dgm:prSet presAssocID="{B26773E2-7E71-4F7C-A86B-89A987F558BE}" presName="childShape" presStyleCnt="0"/>
      <dgm:spPr/>
    </dgm:pt>
    <dgm:pt modelId="{1A1B861A-73A3-4680-920D-A13223CD90AE}" type="pres">
      <dgm:prSet presAssocID="{42CC8825-300B-4FF4-8881-C0B7D9CBF1B6}" presName="Name13" presStyleLbl="parChTrans1D2" presStyleIdx="0" presStyleCnt="4"/>
      <dgm:spPr/>
    </dgm:pt>
    <dgm:pt modelId="{19BF7A98-F2E9-4CEE-A669-E58CE2950EE0}" type="pres">
      <dgm:prSet presAssocID="{FC8F4671-0B33-42D6-B9B6-E7D06DB8660E}" presName="childText" presStyleLbl="bgAcc1" presStyleIdx="0" presStyleCnt="4" custScaleX="596769">
        <dgm:presLayoutVars>
          <dgm:bulletEnabled val="1"/>
        </dgm:presLayoutVars>
      </dgm:prSet>
      <dgm:spPr/>
    </dgm:pt>
    <dgm:pt modelId="{6046C4CC-DAAA-44C4-938C-CA0FDB08239D}" type="pres">
      <dgm:prSet presAssocID="{4CF74341-D83D-401D-B06E-3E9253A1354B}" presName="Name13" presStyleLbl="parChTrans1D2" presStyleIdx="1" presStyleCnt="4"/>
      <dgm:spPr/>
    </dgm:pt>
    <dgm:pt modelId="{222BD6C7-F91E-4FE0-8389-9B2D6B91F6C5}" type="pres">
      <dgm:prSet presAssocID="{EE3F44B3-4057-4DDB-AFBF-27665AB5FD55}" presName="childText" presStyleLbl="bgAcc1" presStyleIdx="1" presStyleCnt="4" custScaleX="596134">
        <dgm:presLayoutVars>
          <dgm:bulletEnabled val="1"/>
        </dgm:presLayoutVars>
      </dgm:prSet>
      <dgm:spPr/>
    </dgm:pt>
    <dgm:pt modelId="{D8F544CB-3CBF-49B5-AF14-A94B0F716047}" type="pres">
      <dgm:prSet presAssocID="{417C04A9-4FE0-4687-B718-E79016D5979C}" presName="Name13" presStyleLbl="parChTrans1D2" presStyleIdx="2" presStyleCnt="4"/>
      <dgm:spPr/>
    </dgm:pt>
    <dgm:pt modelId="{403BDFA8-D95F-4FB2-B6AE-2C207C575E1A}" type="pres">
      <dgm:prSet presAssocID="{FDBB87DB-2299-4E98-A921-051BDFF3742E}" presName="childText" presStyleLbl="bgAcc1" presStyleIdx="2" presStyleCnt="4" custScaleX="592793">
        <dgm:presLayoutVars>
          <dgm:bulletEnabled val="1"/>
        </dgm:presLayoutVars>
      </dgm:prSet>
      <dgm:spPr/>
    </dgm:pt>
    <dgm:pt modelId="{96452904-0695-486E-A230-6527928E8639}" type="pres">
      <dgm:prSet presAssocID="{6C2065D1-AE8C-47C2-ACDB-641823FC86BF}" presName="Name13" presStyleLbl="parChTrans1D2" presStyleIdx="3" presStyleCnt="4"/>
      <dgm:spPr/>
    </dgm:pt>
    <dgm:pt modelId="{8E8FCE9D-D5CA-47C1-9B22-5FD135D3251D}" type="pres">
      <dgm:prSet presAssocID="{08F18CE9-FB7A-46A6-A4D3-881BD027A4C1}" presName="childText" presStyleLbl="bgAcc1" presStyleIdx="3" presStyleCnt="4" custScaleX="593743">
        <dgm:presLayoutVars>
          <dgm:bulletEnabled val="1"/>
        </dgm:presLayoutVars>
      </dgm:prSet>
      <dgm:spPr/>
    </dgm:pt>
  </dgm:ptLst>
  <dgm:cxnLst>
    <dgm:cxn modelId="{D6AD0209-DAE4-4CD9-B0B1-AC3F2F590FC0}" type="presOf" srcId="{6C2065D1-AE8C-47C2-ACDB-641823FC86BF}" destId="{96452904-0695-486E-A230-6527928E8639}" srcOrd="0" destOrd="0" presId="urn:microsoft.com/office/officeart/2005/8/layout/hierarchy3"/>
    <dgm:cxn modelId="{AA7E5110-02D6-48AC-8C13-857839BF183A}" type="presOf" srcId="{B26773E2-7E71-4F7C-A86B-89A987F558BE}" destId="{72BDEAEE-2718-48CA-BB3B-C4B08A49DE5D}" srcOrd="1" destOrd="0" presId="urn:microsoft.com/office/officeart/2005/8/layout/hierarchy3"/>
    <dgm:cxn modelId="{8CAF8324-C96E-4172-A8B3-2B7A2144F6A7}" type="presOf" srcId="{FC8F4671-0B33-42D6-B9B6-E7D06DB8660E}" destId="{19BF7A98-F2E9-4CEE-A669-E58CE2950EE0}" srcOrd="0" destOrd="0" presId="urn:microsoft.com/office/officeart/2005/8/layout/hierarchy3"/>
    <dgm:cxn modelId="{2DE3432A-2538-4D2B-A205-C33F7084A4EF}" srcId="{B26773E2-7E71-4F7C-A86B-89A987F558BE}" destId="{EE3F44B3-4057-4DDB-AFBF-27665AB5FD55}" srcOrd="1" destOrd="0" parTransId="{4CF74341-D83D-401D-B06E-3E9253A1354B}" sibTransId="{BDB75783-C65A-4C51-811C-3D4D5D1C042C}"/>
    <dgm:cxn modelId="{08E54930-A112-4942-9E3B-DD928763716B}" srcId="{B26773E2-7E71-4F7C-A86B-89A987F558BE}" destId="{FDBB87DB-2299-4E98-A921-051BDFF3742E}" srcOrd="2" destOrd="0" parTransId="{417C04A9-4FE0-4687-B718-E79016D5979C}" sibTransId="{C8BAA788-B228-40E0-A64C-9586DA80BB8E}"/>
    <dgm:cxn modelId="{AA313840-D846-4752-82B7-01BEF0633660}" type="presOf" srcId="{08F18CE9-FB7A-46A6-A4D3-881BD027A4C1}" destId="{8E8FCE9D-D5CA-47C1-9B22-5FD135D3251D}" srcOrd="0" destOrd="0" presId="urn:microsoft.com/office/officeart/2005/8/layout/hierarchy3"/>
    <dgm:cxn modelId="{54260B5D-3E65-4492-8A9C-B4977342601A}" srcId="{A3334824-CCE1-4C6A-8250-9C982BDAAD94}" destId="{B26773E2-7E71-4F7C-A86B-89A987F558BE}" srcOrd="0" destOrd="0" parTransId="{333D0427-FEC7-434D-AD55-D30A78A4C6D1}" sibTransId="{771AEAF9-8024-4D8A-9ECB-A587F9B4ABF8}"/>
    <dgm:cxn modelId="{30686376-8A87-4548-A0B9-58D4B104AC04}" type="presOf" srcId="{42CC8825-300B-4FF4-8881-C0B7D9CBF1B6}" destId="{1A1B861A-73A3-4680-920D-A13223CD90AE}" srcOrd="0" destOrd="0" presId="urn:microsoft.com/office/officeart/2005/8/layout/hierarchy3"/>
    <dgm:cxn modelId="{1DA11999-E900-4AA2-B0A8-D9C2E585F54D}" srcId="{B26773E2-7E71-4F7C-A86B-89A987F558BE}" destId="{FC8F4671-0B33-42D6-B9B6-E7D06DB8660E}" srcOrd="0" destOrd="0" parTransId="{42CC8825-300B-4FF4-8881-C0B7D9CBF1B6}" sibTransId="{9F6F1CEC-B60C-4B97-BE7D-B8CFD15B0E4A}"/>
    <dgm:cxn modelId="{8A1F819C-02D0-4787-9AC7-D9B0A776DA88}" type="presOf" srcId="{FDBB87DB-2299-4E98-A921-051BDFF3742E}" destId="{403BDFA8-D95F-4FB2-B6AE-2C207C575E1A}" srcOrd="0" destOrd="0" presId="urn:microsoft.com/office/officeart/2005/8/layout/hierarchy3"/>
    <dgm:cxn modelId="{0B69A8A9-FFBC-40B9-9BE9-B77080AB96A9}" type="presOf" srcId="{B26773E2-7E71-4F7C-A86B-89A987F558BE}" destId="{35A78B93-1B0E-4CBD-80CA-FD2C2560BECB}" srcOrd="0" destOrd="0" presId="urn:microsoft.com/office/officeart/2005/8/layout/hierarchy3"/>
    <dgm:cxn modelId="{A68404B1-E052-4FD5-B6CA-6F52F92A539A}" type="presOf" srcId="{4CF74341-D83D-401D-B06E-3E9253A1354B}" destId="{6046C4CC-DAAA-44C4-938C-CA0FDB08239D}" srcOrd="0" destOrd="0" presId="urn:microsoft.com/office/officeart/2005/8/layout/hierarchy3"/>
    <dgm:cxn modelId="{9D4751B1-DB22-4C3C-9CF5-115C75AF5B0A}" type="presOf" srcId="{A3334824-CCE1-4C6A-8250-9C982BDAAD94}" destId="{F3B15685-B830-4945-A675-BD0D88902A73}" srcOrd="0" destOrd="0" presId="urn:microsoft.com/office/officeart/2005/8/layout/hierarchy3"/>
    <dgm:cxn modelId="{A8DFA6B7-3EA2-4A8C-8597-087922717468}" srcId="{B26773E2-7E71-4F7C-A86B-89A987F558BE}" destId="{08F18CE9-FB7A-46A6-A4D3-881BD027A4C1}" srcOrd="3" destOrd="0" parTransId="{6C2065D1-AE8C-47C2-ACDB-641823FC86BF}" sibTransId="{3FA22C29-079A-47B1-A3DD-E57B00AD77F7}"/>
    <dgm:cxn modelId="{9FB1A5D1-ED78-4298-A696-B305D5234380}" type="presOf" srcId="{EE3F44B3-4057-4DDB-AFBF-27665AB5FD55}" destId="{222BD6C7-F91E-4FE0-8389-9B2D6B91F6C5}" srcOrd="0" destOrd="0" presId="urn:microsoft.com/office/officeart/2005/8/layout/hierarchy3"/>
    <dgm:cxn modelId="{29AE63FA-E002-4CC8-875E-717DDA0395A5}" type="presOf" srcId="{417C04A9-4FE0-4687-B718-E79016D5979C}" destId="{D8F544CB-3CBF-49B5-AF14-A94B0F716047}" srcOrd="0" destOrd="0" presId="urn:microsoft.com/office/officeart/2005/8/layout/hierarchy3"/>
    <dgm:cxn modelId="{60A978F8-CC80-4462-AA1E-EFA56500E257}" type="presParOf" srcId="{F3B15685-B830-4945-A675-BD0D88902A73}" destId="{2DF18831-B32B-41E3-AB1E-6D5B0540378D}" srcOrd="0" destOrd="0" presId="urn:microsoft.com/office/officeart/2005/8/layout/hierarchy3"/>
    <dgm:cxn modelId="{A1F0634D-D799-4F50-9304-93F0425DA734}" type="presParOf" srcId="{2DF18831-B32B-41E3-AB1E-6D5B0540378D}" destId="{1FF9F4C3-A3C2-4E49-8AA2-0512B6BD7D54}" srcOrd="0" destOrd="0" presId="urn:microsoft.com/office/officeart/2005/8/layout/hierarchy3"/>
    <dgm:cxn modelId="{D168C38D-365C-4A28-A5B5-84092ACB5E74}" type="presParOf" srcId="{1FF9F4C3-A3C2-4E49-8AA2-0512B6BD7D54}" destId="{35A78B93-1B0E-4CBD-80CA-FD2C2560BECB}" srcOrd="0" destOrd="0" presId="urn:microsoft.com/office/officeart/2005/8/layout/hierarchy3"/>
    <dgm:cxn modelId="{34CAE8B1-4337-46A1-BF4E-AF5269BE2CA4}" type="presParOf" srcId="{1FF9F4C3-A3C2-4E49-8AA2-0512B6BD7D54}" destId="{72BDEAEE-2718-48CA-BB3B-C4B08A49DE5D}" srcOrd="1" destOrd="0" presId="urn:microsoft.com/office/officeart/2005/8/layout/hierarchy3"/>
    <dgm:cxn modelId="{9688A6E1-6336-4977-B53B-C25177D9BFF9}" type="presParOf" srcId="{2DF18831-B32B-41E3-AB1E-6D5B0540378D}" destId="{73E299AF-0CA8-478B-AD38-7048ECE48C1C}" srcOrd="1" destOrd="0" presId="urn:microsoft.com/office/officeart/2005/8/layout/hierarchy3"/>
    <dgm:cxn modelId="{93F0032D-13BE-4B34-89A0-671B0325CE1B}" type="presParOf" srcId="{73E299AF-0CA8-478B-AD38-7048ECE48C1C}" destId="{1A1B861A-73A3-4680-920D-A13223CD90AE}" srcOrd="0" destOrd="0" presId="urn:microsoft.com/office/officeart/2005/8/layout/hierarchy3"/>
    <dgm:cxn modelId="{415624B4-69E9-4B0E-8B83-F3A8B108B773}" type="presParOf" srcId="{73E299AF-0CA8-478B-AD38-7048ECE48C1C}" destId="{19BF7A98-F2E9-4CEE-A669-E58CE2950EE0}" srcOrd="1" destOrd="0" presId="urn:microsoft.com/office/officeart/2005/8/layout/hierarchy3"/>
    <dgm:cxn modelId="{CD53C577-F182-4641-801F-E00C7D6BC151}" type="presParOf" srcId="{73E299AF-0CA8-478B-AD38-7048ECE48C1C}" destId="{6046C4CC-DAAA-44C4-938C-CA0FDB08239D}" srcOrd="2" destOrd="0" presId="urn:microsoft.com/office/officeart/2005/8/layout/hierarchy3"/>
    <dgm:cxn modelId="{237D2882-C6AA-4601-8B9E-35ECFFB21D89}" type="presParOf" srcId="{73E299AF-0CA8-478B-AD38-7048ECE48C1C}" destId="{222BD6C7-F91E-4FE0-8389-9B2D6B91F6C5}" srcOrd="3" destOrd="0" presId="urn:microsoft.com/office/officeart/2005/8/layout/hierarchy3"/>
    <dgm:cxn modelId="{526BE5C8-38F6-4CCF-8775-2B4F54F37B37}" type="presParOf" srcId="{73E299AF-0CA8-478B-AD38-7048ECE48C1C}" destId="{D8F544CB-3CBF-49B5-AF14-A94B0F716047}" srcOrd="4" destOrd="0" presId="urn:microsoft.com/office/officeart/2005/8/layout/hierarchy3"/>
    <dgm:cxn modelId="{D05177C9-B43A-4037-B29A-D6DA95A76740}" type="presParOf" srcId="{73E299AF-0CA8-478B-AD38-7048ECE48C1C}" destId="{403BDFA8-D95F-4FB2-B6AE-2C207C575E1A}" srcOrd="5" destOrd="0" presId="urn:microsoft.com/office/officeart/2005/8/layout/hierarchy3"/>
    <dgm:cxn modelId="{4CF1CD4C-E9A6-4340-B266-F0B890E9D269}" type="presParOf" srcId="{73E299AF-0CA8-478B-AD38-7048ECE48C1C}" destId="{96452904-0695-486E-A230-6527928E8639}" srcOrd="6" destOrd="0" presId="urn:microsoft.com/office/officeart/2005/8/layout/hierarchy3"/>
    <dgm:cxn modelId="{7AF2F309-21C8-4280-806D-9D45A1498F55}" type="presParOf" srcId="{73E299AF-0CA8-478B-AD38-7048ECE48C1C}" destId="{8E8FCE9D-D5CA-47C1-9B22-5FD135D3251D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46F5B7-714C-4C4A-B76B-F675BC232A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2BE80EE0-5C1C-43D1-A2A1-8B01EC426AC2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br>
            <a:rPr lang="en-US" sz="1000" dirty="0"/>
          </a:br>
          <a:r>
            <a:rPr lang="en-US" sz="2800" dirty="0">
              <a:latin typeface="Biome" panose="020B0503030204020804" pitchFamily="34" charset="0"/>
              <a:cs typeface="Biome" panose="020B0503030204020804" pitchFamily="34" charset="0"/>
            </a:rPr>
            <a:t>1</a:t>
          </a:r>
          <a:endParaRPr lang="en-CA" sz="2800" dirty="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E9A8C67D-C216-42BD-B2D2-5A37CB250BEF}" type="parTrans" cxnId="{3FAC0B2F-C797-44F3-A82C-CE4621A7368C}">
      <dgm:prSet/>
      <dgm:spPr/>
      <dgm:t>
        <a:bodyPr/>
        <a:lstStyle/>
        <a:p>
          <a:endParaRPr lang="en-CA"/>
        </a:p>
      </dgm:t>
    </dgm:pt>
    <dgm:pt modelId="{EFDE2549-FF02-4792-B38D-6F11AB1271C9}" type="sibTrans" cxnId="{3FAC0B2F-C797-44F3-A82C-CE4621A7368C}">
      <dgm:prSet/>
      <dgm:spPr/>
      <dgm:t>
        <a:bodyPr/>
        <a:lstStyle/>
        <a:p>
          <a:endParaRPr lang="en-CA"/>
        </a:p>
      </dgm:t>
    </dgm:pt>
    <dgm:pt modelId="{EEAF1329-AF0B-4FDD-A11F-E3086F77BD60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br>
            <a:rPr lang="en-US" sz="1000"/>
          </a:br>
          <a:r>
            <a:rPr lang="en-US" sz="2800">
              <a:latin typeface="Biome" panose="020B0503030204020804" pitchFamily="34" charset="0"/>
              <a:cs typeface="Biome" panose="020B0503030204020804" pitchFamily="34" charset="0"/>
            </a:rPr>
            <a:t>2</a:t>
          </a:r>
          <a:endParaRPr lang="en-CA" sz="28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B2E185EC-1BA3-4F91-B058-CD6A5B495D30}" type="parTrans" cxnId="{08FCB3BB-2A4E-4A16-A21C-559E62DA0F55}">
      <dgm:prSet/>
      <dgm:spPr/>
      <dgm:t>
        <a:bodyPr/>
        <a:lstStyle/>
        <a:p>
          <a:endParaRPr lang="en-CA"/>
        </a:p>
      </dgm:t>
    </dgm:pt>
    <dgm:pt modelId="{34355B26-9E8F-4D4F-8AAF-5171EC87C408}" type="sibTrans" cxnId="{08FCB3BB-2A4E-4A16-A21C-559E62DA0F55}">
      <dgm:prSet/>
      <dgm:spPr/>
      <dgm:t>
        <a:bodyPr/>
        <a:lstStyle/>
        <a:p>
          <a:endParaRPr lang="en-CA"/>
        </a:p>
      </dgm:t>
    </dgm:pt>
    <dgm:pt modelId="{99C6BB22-1F6C-4B9E-91F9-E001E0DB0EF7}">
      <dgm:prSet phldrT="[Text]" phldr="0"/>
      <dgm:spPr/>
      <dgm:t>
        <a:bodyPr/>
        <a:lstStyle/>
        <a:p>
          <a:pPr>
            <a:buNone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NAC is to be continued beyond the 21-hour infusion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7050396B-B654-4126-ABD4-002CF84E420F}" type="parTrans" cxnId="{919E2298-0604-4DF2-A87F-5F6D9B4C555B}">
      <dgm:prSet/>
      <dgm:spPr/>
      <dgm:t>
        <a:bodyPr/>
        <a:lstStyle/>
        <a:p>
          <a:endParaRPr lang="en-CA"/>
        </a:p>
      </dgm:t>
    </dgm:pt>
    <dgm:pt modelId="{EADC77FF-9D82-4B9D-AA7C-FB647456C7FE}" type="sibTrans" cxnId="{919E2298-0604-4DF2-A87F-5F6D9B4C555B}">
      <dgm:prSet/>
      <dgm:spPr/>
      <dgm:t>
        <a:bodyPr/>
        <a:lstStyle/>
        <a:p>
          <a:endParaRPr lang="en-CA"/>
        </a:p>
      </dgm:t>
    </dgm:pt>
    <dgm:pt modelId="{1DA3E946-3C94-42F4-AAE2-14A78DACBFBD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br>
            <a:rPr lang="en-US" sz="1000"/>
          </a:br>
          <a:r>
            <a:rPr lang="en-US" sz="2800">
              <a:latin typeface="Biome" panose="020B0503030204020804" pitchFamily="34" charset="0"/>
              <a:cs typeface="Biome" panose="020B0503030204020804" pitchFamily="34" charset="0"/>
            </a:rPr>
            <a:t>3</a:t>
          </a:r>
          <a:endParaRPr lang="en-CA" sz="28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9ECAA78A-0380-439D-B407-F785EE6672DD}" type="parTrans" cxnId="{3444DE15-82E4-4DF4-8AA8-B900B5D44F1B}">
      <dgm:prSet/>
      <dgm:spPr/>
      <dgm:t>
        <a:bodyPr/>
        <a:lstStyle/>
        <a:p>
          <a:endParaRPr lang="en-CA"/>
        </a:p>
      </dgm:t>
    </dgm:pt>
    <dgm:pt modelId="{BBDA64CA-CE5C-474C-AD85-69BF77D97B62}" type="sibTrans" cxnId="{3444DE15-82E4-4DF4-8AA8-B900B5D44F1B}">
      <dgm:prSet/>
      <dgm:spPr/>
      <dgm:t>
        <a:bodyPr/>
        <a:lstStyle/>
        <a:p>
          <a:endParaRPr lang="en-CA"/>
        </a:p>
      </dgm:t>
    </dgm:pt>
    <dgm:pt modelId="{74D5B436-CEFE-4ACC-BC97-962FA9DBFC40}">
      <dgm:prSet phldrT="[Text]" phldr="0"/>
      <dgm:spPr/>
      <dgm:t>
        <a:bodyPr/>
        <a:lstStyle/>
        <a:p>
          <a:pPr algn="l">
            <a:buNone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Patient failed to meet criteria to discontinue NAC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E6CA8AD1-CF98-4182-B316-2958CC2EA129}" type="parTrans" cxnId="{DCE2BAE4-8D5E-4172-BB63-2D5DD1F72AAA}">
      <dgm:prSet/>
      <dgm:spPr/>
      <dgm:t>
        <a:bodyPr/>
        <a:lstStyle/>
        <a:p>
          <a:endParaRPr lang="en-CA"/>
        </a:p>
      </dgm:t>
    </dgm:pt>
    <dgm:pt modelId="{14608B94-A156-47E3-90CE-2D7226BD532A}" type="sibTrans" cxnId="{DCE2BAE4-8D5E-4172-BB63-2D5DD1F72AAA}">
      <dgm:prSet/>
      <dgm:spPr/>
      <dgm:t>
        <a:bodyPr/>
        <a:lstStyle/>
        <a:p>
          <a:endParaRPr lang="en-CA"/>
        </a:p>
      </dgm:t>
    </dgm:pt>
    <dgm:pt modelId="{16AD0E5D-E0D7-4B06-9438-96E0D2FA8FD7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br>
            <a:rPr lang="en-US" sz="1000"/>
          </a:br>
          <a:r>
            <a:rPr lang="en-US" sz="2800">
              <a:latin typeface="Biome" panose="020B0503030204020804" pitchFamily="34" charset="0"/>
              <a:cs typeface="Biome" panose="020B0503030204020804" pitchFamily="34" charset="0"/>
            </a:rPr>
            <a:t>4</a:t>
          </a:r>
          <a:endParaRPr lang="en-CA" sz="28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4EB6EDEB-4441-4F6F-BDE3-92004C859BAB}" type="parTrans" cxnId="{3C78FD76-7C6D-4D49-B501-B3694616A359}">
      <dgm:prSet/>
      <dgm:spPr/>
      <dgm:t>
        <a:bodyPr/>
        <a:lstStyle/>
        <a:p>
          <a:endParaRPr lang="en-CA"/>
        </a:p>
      </dgm:t>
    </dgm:pt>
    <dgm:pt modelId="{DDCCA34B-4853-461D-B101-DB8BE7C6E6E9}" type="sibTrans" cxnId="{3C78FD76-7C6D-4D49-B501-B3694616A359}">
      <dgm:prSet/>
      <dgm:spPr/>
      <dgm:t>
        <a:bodyPr/>
        <a:lstStyle/>
        <a:p>
          <a:endParaRPr lang="en-CA"/>
        </a:p>
      </dgm:t>
    </dgm:pt>
    <dgm:pt modelId="{B12374F7-0746-42F0-80F3-5DC345DD390A}">
      <dgm:prSet phldrT="[Text]" phldr="0"/>
      <dgm:spPr/>
      <dgm:t>
        <a:bodyPr/>
        <a:lstStyle/>
        <a:p>
          <a:pPr>
            <a:buNone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Continue </a:t>
          </a:r>
          <a:r>
            <a:rPr lang="en-US">
              <a:latin typeface="Selawik" panose="020B0502040204020203" pitchFamily="34" charset="0"/>
            </a:rPr>
            <a:t>3% NAC solution 15 mg/kg/hour (0.5 mL/kg/hour) indefinitely  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B8582CC6-EEA8-412E-820C-CEDCA19AFB09}" type="parTrans" cxnId="{A2D17DDD-CF5B-44D8-89E8-AC024B1524EB}">
      <dgm:prSet/>
      <dgm:spPr/>
      <dgm:t>
        <a:bodyPr/>
        <a:lstStyle/>
        <a:p>
          <a:endParaRPr lang="en-CA"/>
        </a:p>
      </dgm:t>
    </dgm:pt>
    <dgm:pt modelId="{3F478764-85BC-4C2E-9C42-782BB59E3741}" type="sibTrans" cxnId="{A2D17DDD-CF5B-44D8-89E8-AC024B1524EB}">
      <dgm:prSet/>
      <dgm:spPr/>
      <dgm:t>
        <a:bodyPr/>
        <a:lstStyle/>
        <a:p>
          <a:endParaRPr lang="en-CA"/>
        </a:p>
      </dgm:t>
    </dgm:pt>
    <dgm:pt modelId="{2D9D649D-F129-4CDD-BA0B-92EF33482B92}">
      <dgm:prSet phldrT="[Text]" phldr="0"/>
      <dgm:spPr/>
      <dgm:t>
        <a:bodyPr/>
        <a:lstStyle/>
        <a:p>
          <a:pPr>
            <a:buNone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Monitor AST, ALT, INR, Serum Acetaminophen </a:t>
          </a:r>
          <a:r>
            <a:rPr lang="en-US" b="1">
              <a:latin typeface="Selawik" panose="020B0502040204020203" pitchFamily="34" charset="0"/>
              <a:cs typeface="Biome" panose="020B0503030204020804" pitchFamily="34" charset="0"/>
            </a:rPr>
            <a:t>every 12 to 24 hours</a:t>
          </a:r>
          <a:endParaRPr lang="en-CA" b="1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4502131C-FA84-4179-84CD-BE072F592FC3}" type="parTrans" cxnId="{9103D935-ADCF-407E-AD60-FE6E0B4C3A2C}">
      <dgm:prSet/>
      <dgm:spPr/>
      <dgm:t>
        <a:bodyPr/>
        <a:lstStyle/>
        <a:p>
          <a:endParaRPr lang="en-CA"/>
        </a:p>
      </dgm:t>
    </dgm:pt>
    <dgm:pt modelId="{90ED8FAA-80E0-4C7B-B648-44FC95FC3188}" type="sibTrans" cxnId="{9103D935-ADCF-407E-AD60-FE6E0B4C3A2C}">
      <dgm:prSet/>
      <dgm:spPr/>
      <dgm:t>
        <a:bodyPr/>
        <a:lstStyle/>
        <a:p>
          <a:endParaRPr lang="en-CA"/>
        </a:p>
      </dgm:t>
    </dgm:pt>
    <dgm:pt modelId="{65458517-0FC1-45B2-8A64-D667250304F6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br>
            <a:rPr lang="en-US" sz="1000"/>
          </a:br>
          <a:r>
            <a:rPr lang="en-US" sz="2800">
              <a:latin typeface="Biome" panose="020B0503030204020804" pitchFamily="34" charset="0"/>
              <a:cs typeface="Biome" panose="020B0503030204020804" pitchFamily="34" charset="0"/>
            </a:rPr>
            <a:t>5</a:t>
          </a:r>
          <a:endParaRPr lang="en-CA" sz="28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B04B2254-A9F8-4E87-A31F-8BCEFFD63102}" type="parTrans" cxnId="{DBC8CC93-5FD8-45DE-ACE0-213094A9C799}">
      <dgm:prSet/>
      <dgm:spPr/>
      <dgm:t>
        <a:bodyPr/>
        <a:lstStyle/>
        <a:p>
          <a:endParaRPr lang="en-CA"/>
        </a:p>
      </dgm:t>
    </dgm:pt>
    <dgm:pt modelId="{58412EF0-08CB-433B-94C6-4E28A89DB32A}" type="sibTrans" cxnId="{DBC8CC93-5FD8-45DE-ACE0-213094A9C799}">
      <dgm:prSet/>
      <dgm:spPr/>
      <dgm:t>
        <a:bodyPr/>
        <a:lstStyle/>
        <a:p>
          <a:endParaRPr lang="en-CA"/>
        </a:p>
      </dgm:t>
    </dgm:pt>
    <dgm:pt modelId="{ED3B100A-89BD-4900-A447-20E608704791}">
      <dgm:prSet phldrT="[Text]" phldr="0"/>
      <dgm:spPr/>
      <dgm:t>
        <a:bodyPr/>
        <a:lstStyle/>
        <a:p>
          <a:pPr>
            <a:buNone/>
          </a:pPr>
          <a:r>
            <a:rPr lang="en-US" sz="1900">
              <a:latin typeface="Selawik" panose="020B0502040204020203" pitchFamily="34" charset="0"/>
              <a:cs typeface="Biome" panose="020B0503030204020804" pitchFamily="34" charset="0"/>
            </a:rPr>
            <a:t>Continue until discontinuation criteria is met</a:t>
          </a:r>
          <a:endParaRPr lang="en-CA" sz="19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87FC4FE7-97C3-40E7-B27F-CB4AD7ED993D}" type="parTrans" cxnId="{E76EF420-48B6-495F-BA3B-1409184B06EB}">
      <dgm:prSet/>
      <dgm:spPr/>
      <dgm:t>
        <a:bodyPr/>
        <a:lstStyle/>
        <a:p>
          <a:endParaRPr lang="en-CA"/>
        </a:p>
      </dgm:t>
    </dgm:pt>
    <dgm:pt modelId="{3CCE14AA-69CB-46D2-B295-C231FCF80F14}" type="sibTrans" cxnId="{E76EF420-48B6-495F-BA3B-1409184B06EB}">
      <dgm:prSet/>
      <dgm:spPr/>
      <dgm:t>
        <a:bodyPr/>
        <a:lstStyle/>
        <a:p>
          <a:endParaRPr lang="en-CA"/>
        </a:p>
      </dgm:t>
    </dgm:pt>
    <dgm:pt modelId="{F1A12090-3E9C-4192-9A8F-4443B2636794}">
      <dgm:prSet phldrT="[Text]" phldr="0" custT="1"/>
      <dgm:spPr/>
      <dgm:t>
        <a:bodyPr/>
        <a:lstStyle/>
        <a:p>
          <a:pPr>
            <a:buNone/>
          </a:pPr>
          <a:r>
            <a:rPr lang="en-US" sz="1500" i="1">
              <a:latin typeface="Selawik" panose="020B0502040204020203" pitchFamily="34" charset="0"/>
              <a:cs typeface="Biome" panose="020B0503030204020804" pitchFamily="34" charset="0"/>
            </a:rPr>
            <a:t>(see previous slide - Part II Assessment of Lab Work)</a:t>
          </a:r>
          <a:endParaRPr lang="en-CA" sz="1500" i="1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E5A2C950-5070-4C50-AE2F-497F8157EDB2}" type="parTrans" cxnId="{E59A0323-6726-40DD-AFA8-0EBC855A8B3D}">
      <dgm:prSet/>
      <dgm:spPr/>
      <dgm:t>
        <a:bodyPr/>
        <a:lstStyle/>
        <a:p>
          <a:endParaRPr lang="en-CA"/>
        </a:p>
      </dgm:t>
    </dgm:pt>
    <dgm:pt modelId="{9E9CA86F-8090-4AB8-A09C-96017075C5AE}" type="sibTrans" cxnId="{E59A0323-6726-40DD-AFA8-0EBC855A8B3D}">
      <dgm:prSet/>
      <dgm:spPr/>
      <dgm:t>
        <a:bodyPr/>
        <a:lstStyle/>
        <a:p>
          <a:endParaRPr lang="en-CA"/>
        </a:p>
      </dgm:t>
    </dgm:pt>
    <dgm:pt modelId="{C4CF3E3A-21C1-47D6-B1E4-85EC78B6F28D}" type="pres">
      <dgm:prSet presAssocID="{4946F5B7-714C-4C4A-B76B-F675BC232A34}" presName="linearFlow" presStyleCnt="0">
        <dgm:presLayoutVars>
          <dgm:dir/>
          <dgm:animLvl val="lvl"/>
          <dgm:resizeHandles val="exact"/>
        </dgm:presLayoutVars>
      </dgm:prSet>
      <dgm:spPr/>
    </dgm:pt>
    <dgm:pt modelId="{5C0405EA-E977-4EAB-A99A-D587BDDFF119}" type="pres">
      <dgm:prSet presAssocID="{2BE80EE0-5C1C-43D1-A2A1-8B01EC426AC2}" presName="composite" presStyleCnt="0"/>
      <dgm:spPr/>
    </dgm:pt>
    <dgm:pt modelId="{E8AA317A-DCB8-4657-8279-C7AAE4DCF471}" type="pres">
      <dgm:prSet presAssocID="{2BE80EE0-5C1C-43D1-A2A1-8B01EC426AC2}" presName="parentText" presStyleLbl="alignNode1" presStyleIdx="0" presStyleCnt="5" custLinFactNeighborX="-63868" custLinFactNeighborY="-54963">
        <dgm:presLayoutVars>
          <dgm:chMax val="1"/>
          <dgm:bulletEnabled val="1"/>
        </dgm:presLayoutVars>
      </dgm:prSet>
      <dgm:spPr/>
    </dgm:pt>
    <dgm:pt modelId="{E5D3A26D-0E3C-4425-830A-983C4C8AE97A}" type="pres">
      <dgm:prSet presAssocID="{2BE80EE0-5C1C-43D1-A2A1-8B01EC426AC2}" presName="descendantText" presStyleLbl="alignAcc1" presStyleIdx="0" presStyleCnt="5" custLinFactNeighborX="33436" custLinFactNeighborY="672">
        <dgm:presLayoutVars>
          <dgm:bulletEnabled val="1"/>
        </dgm:presLayoutVars>
      </dgm:prSet>
      <dgm:spPr/>
    </dgm:pt>
    <dgm:pt modelId="{4B00CABC-487B-4C53-A18A-100FB4B97808}" type="pres">
      <dgm:prSet presAssocID="{EFDE2549-FF02-4792-B38D-6F11AB1271C9}" presName="sp" presStyleCnt="0"/>
      <dgm:spPr/>
    </dgm:pt>
    <dgm:pt modelId="{B71E5A93-CCD5-4620-8966-9AF8F7AFAD87}" type="pres">
      <dgm:prSet presAssocID="{EEAF1329-AF0B-4FDD-A11F-E3086F77BD60}" presName="composite" presStyleCnt="0"/>
      <dgm:spPr/>
    </dgm:pt>
    <dgm:pt modelId="{A24FF7B9-30E4-4366-BF66-3AF92FB3CE68}" type="pres">
      <dgm:prSet presAssocID="{EEAF1329-AF0B-4FDD-A11F-E3086F77BD6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6EC1A49E-7D98-45FE-A7B5-6B612830C596}" type="pres">
      <dgm:prSet presAssocID="{EEAF1329-AF0B-4FDD-A11F-E3086F77BD60}" presName="descendantText" presStyleLbl="alignAcc1" presStyleIdx="1" presStyleCnt="5" custLinFactNeighborX="2287" custLinFactNeighborY="672">
        <dgm:presLayoutVars>
          <dgm:bulletEnabled val="1"/>
        </dgm:presLayoutVars>
      </dgm:prSet>
      <dgm:spPr/>
    </dgm:pt>
    <dgm:pt modelId="{F55FCD76-0840-4457-B63F-8D4256CBB627}" type="pres">
      <dgm:prSet presAssocID="{34355B26-9E8F-4D4F-8AAF-5171EC87C408}" presName="sp" presStyleCnt="0"/>
      <dgm:spPr/>
    </dgm:pt>
    <dgm:pt modelId="{BDED9AE0-A173-43E9-8C35-D6653298EEF6}" type="pres">
      <dgm:prSet presAssocID="{1DA3E946-3C94-42F4-AAE2-14A78DACBFBD}" presName="composite" presStyleCnt="0"/>
      <dgm:spPr/>
    </dgm:pt>
    <dgm:pt modelId="{9666C69C-362D-48F4-AEE8-773E24FBD924}" type="pres">
      <dgm:prSet presAssocID="{1DA3E946-3C94-42F4-AAE2-14A78DACBFBD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D486816F-66B4-423E-8BAB-7FA7B2B5E050}" type="pres">
      <dgm:prSet presAssocID="{1DA3E946-3C94-42F4-AAE2-14A78DACBFBD}" presName="descendantText" presStyleLbl="alignAcc1" presStyleIdx="2" presStyleCnt="5" custLinFactNeighborX="2287" custLinFactNeighborY="672">
        <dgm:presLayoutVars>
          <dgm:bulletEnabled val="1"/>
        </dgm:presLayoutVars>
      </dgm:prSet>
      <dgm:spPr/>
    </dgm:pt>
    <dgm:pt modelId="{72500AE1-CC0D-4F2E-BF53-3D9FE44434C3}" type="pres">
      <dgm:prSet presAssocID="{BBDA64CA-CE5C-474C-AD85-69BF77D97B62}" presName="sp" presStyleCnt="0"/>
      <dgm:spPr/>
    </dgm:pt>
    <dgm:pt modelId="{113864E0-082E-49A4-A7EE-FE5DC4D0BB6A}" type="pres">
      <dgm:prSet presAssocID="{16AD0E5D-E0D7-4B06-9438-96E0D2FA8FD7}" presName="composite" presStyleCnt="0"/>
      <dgm:spPr/>
    </dgm:pt>
    <dgm:pt modelId="{64370D7F-E9EB-4090-B7E4-D871AC42FDE5}" type="pres">
      <dgm:prSet presAssocID="{16AD0E5D-E0D7-4B06-9438-96E0D2FA8FD7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27A2CC76-B330-49E0-BA7B-174D1BD0CC37}" type="pres">
      <dgm:prSet presAssocID="{16AD0E5D-E0D7-4B06-9438-96E0D2FA8FD7}" presName="descendantText" presStyleLbl="alignAcc1" presStyleIdx="3" presStyleCnt="5" custLinFactNeighborX="2287" custLinFactNeighborY="672">
        <dgm:presLayoutVars>
          <dgm:bulletEnabled val="1"/>
        </dgm:presLayoutVars>
      </dgm:prSet>
      <dgm:spPr/>
    </dgm:pt>
    <dgm:pt modelId="{BB51D713-BF0A-4719-B02C-B3CAA9C8EF13}" type="pres">
      <dgm:prSet presAssocID="{DDCCA34B-4853-461D-B101-DB8BE7C6E6E9}" presName="sp" presStyleCnt="0"/>
      <dgm:spPr/>
    </dgm:pt>
    <dgm:pt modelId="{10B99FE0-FBF0-4FEA-A5DB-2CDE002CEB69}" type="pres">
      <dgm:prSet presAssocID="{65458517-0FC1-45B2-8A64-D667250304F6}" presName="composite" presStyleCnt="0"/>
      <dgm:spPr/>
    </dgm:pt>
    <dgm:pt modelId="{50025D78-DF0F-4BE3-B4B3-A6459CB53FCF}" type="pres">
      <dgm:prSet presAssocID="{65458517-0FC1-45B2-8A64-D667250304F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0EE4B480-1171-49EF-8E12-A16CC93B87F7}" type="pres">
      <dgm:prSet presAssocID="{65458517-0FC1-45B2-8A64-D667250304F6}" presName="descendantText" presStyleLbl="alignAcc1" presStyleIdx="4" presStyleCnt="5" custLinFactNeighborX="2287" custLinFactNeighborY="672">
        <dgm:presLayoutVars>
          <dgm:bulletEnabled val="1"/>
        </dgm:presLayoutVars>
      </dgm:prSet>
      <dgm:spPr/>
    </dgm:pt>
  </dgm:ptLst>
  <dgm:cxnLst>
    <dgm:cxn modelId="{0143BD12-E15E-4ED3-A737-2D5FBEEA2937}" type="presOf" srcId="{65458517-0FC1-45B2-8A64-D667250304F6}" destId="{50025D78-DF0F-4BE3-B4B3-A6459CB53FCF}" srcOrd="0" destOrd="0" presId="urn:microsoft.com/office/officeart/2005/8/layout/chevron2"/>
    <dgm:cxn modelId="{3E181E13-02FA-429B-A1F6-4A5C9A75E918}" type="presOf" srcId="{EEAF1329-AF0B-4FDD-A11F-E3086F77BD60}" destId="{A24FF7B9-30E4-4366-BF66-3AF92FB3CE68}" srcOrd="0" destOrd="0" presId="urn:microsoft.com/office/officeart/2005/8/layout/chevron2"/>
    <dgm:cxn modelId="{3444DE15-82E4-4DF4-8AA8-B900B5D44F1B}" srcId="{4946F5B7-714C-4C4A-B76B-F675BC232A34}" destId="{1DA3E946-3C94-42F4-AAE2-14A78DACBFBD}" srcOrd="2" destOrd="0" parTransId="{9ECAA78A-0380-439D-B407-F785EE6672DD}" sibTransId="{BBDA64CA-CE5C-474C-AD85-69BF77D97B62}"/>
    <dgm:cxn modelId="{1D42A117-F06B-4887-A952-DD983B0F149F}" type="presOf" srcId="{1DA3E946-3C94-42F4-AAE2-14A78DACBFBD}" destId="{9666C69C-362D-48F4-AEE8-773E24FBD924}" srcOrd="0" destOrd="0" presId="urn:microsoft.com/office/officeart/2005/8/layout/chevron2"/>
    <dgm:cxn modelId="{E76EF420-48B6-495F-BA3B-1409184B06EB}" srcId="{65458517-0FC1-45B2-8A64-D667250304F6}" destId="{ED3B100A-89BD-4900-A447-20E608704791}" srcOrd="0" destOrd="0" parTransId="{87FC4FE7-97C3-40E7-B27F-CB4AD7ED993D}" sibTransId="{3CCE14AA-69CB-46D2-B295-C231FCF80F14}"/>
    <dgm:cxn modelId="{E59A0323-6726-40DD-AFA8-0EBC855A8B3D}" srcId="{65458517-0FC1-45B2-8A64-D667250304F6}" destId="{F1A12090-3E9C-4192-9A8F-4443B2636794}" srcOrd="1" destOrd="0" parTransId="{E5A2C950-5070-4C50-AE2F-497F8157EDB2}" sibTransId="{9E9CA86F-8090-4AB8-A09C-96017075C5AE}"/>
    <dgm:cxn modelId="{3FAC0B2F-C797-44F3-A82C-CE4621A7368C}" srcId="{4946F5B7-714C-4C4A-B76B-F675BC232A34}" destId="{2BE80EE0-5C1C-43D1-A2A1-8B01EC426AC2}" srcOrd="0" destOrd="0" parTransId="{E9A8C67D-C216-42BD-B2D2-5A37CB250BEF}" sibTransId="{EFDE2549-FF02-4792-B38D-6F11AB1271C9}"/>
    <dgm:cxn modelId="{9103D935-ADCF-407E-AD60-FE6E0B4C3A2C}" srcId="{16AD0E5D-E0D7-4B06-9438-96E0D2FA8FD7}" destId="{2D9D649D-F129-4CDD-BA0B-92EF33482B92}" srcOrd="0" destOrd="0" parTransId="{4502131C-FA84-4179-84CD-BE072F592FC3}" sibTransId="{90ED8FAA-80E0-4C7B-B648-44FC95FC3188}"/>
    <dgm:cxn modelId="{BCA46C66-85C3-4E83-9C9A-B9B900E9DC68}" type="presOf" srcId="{2D9D649D-F129-4CDD-BA0B-92EF33482B92}" destId="{27A2CC76-B330-49E0-BA7B-174D1BD0CC37}" srcOrd="0" destOrd="0" presId="urn:microsoft.com/office/officeart/2005/8/layout/chevron2"/>
    <dgm:cxn modelId="{A3FDC769-FFF4-4D31-B3C1-3FBCAC4C828B}" type="presOf" srcId="{F1A12090-3E9C-4192-9A8F-4443B2636794}" destId="{0EE4B480-1171-49EF-8E12-A16CC93B87F7}" srcOrd="0" destOrd="1" presId="urn:microsoft.com/office/officeart/2005/8/layout/chevron2"/>
    <dgm:cxn modelId="{7C55B44F-5FCF-410F-88FB-E52D206A6FDF}" type="presOf" srcId="{4946F5B7-714C-4C4A-B76B-F675BC232A34}" destId="{C4CF3E3A-21C1-47D6-B1E4-85EC78B6F28D}" srcOrd="0" destOrd="0" presId="urn:microsoft.com/office/officeart/2005/8/layout/chevron2"/>
    <dgm:cxn modelId="{3C78FD76-7C6D-4D49-B501-B3694616A359}" srcId="{4946F5B7-714C-4C4A-B76B-F675BC232A34}" destId="{16AD0E5D-E0D7-4B06-9438-96E0D2FA8FD7}" srcOrd="3" destOrd="0" parTransId="{4EB6EDEB-4441-4F6F-BDE3-92004C859BAB}" sibTransId="{DDCCA34B-4853-461D-B101-DB8BE7C6E6E9}"/>
    <dgm:cxn modelId="{16A15D57-88F3-4A07-8530-BF245B3CE1FB}" type="presOf" srcId="{ED3B100A-89BD-4900-A447-20E608704791}" destId="{0EE4B480-1171-49EF-8E12-A16CC93B87F7}" srcOrd="0" destOrd="0" presId="urn:microsoft.com/office/officeart/2005/8/layout/chevron2"/>
    <dgm:cxn modelId="{A4F05A89-12E5-4412-AC88-E896FDFC9F00}" type="presOf" srcId="{16AD0E5D-E0D7-4B06-9438-96E0D2FA8FD7}" destId="{64370D7F-E9EB-4090-B7E4-D871AC42FDE5}" srcOrd="0" destOrd="0" presId="urn:microsoft.com/office/officeart/2005/8/layout/chevron2"/>
    <dgm:cxn modelId="{73DDC393-8F74-49F8-9A1A-492FB088E2BE}" type="presOf" srcId="{2BE80EE0-5C1C-43D1-A2A1-8B01EC426AC2}" destId="{E8AA317A-DCB8-4657-8279-C7AAE4DCF471}" srcOrd="0" destOrd="0" presId="urn:microsoft.com/office/officeart/2005/8/layout/chevron2"/>
    <dgm:cxn modelId="{DBC8CC93-5FD8-45DE-ACE0-213094A9C799}" srcId="{4946F5B7-714C-4C4A-B76B-F675BC232A34}" destId="{65458517-0FC1-45B2-8A64-D667250304F6}" srcOrd="4" destOrd="0" parTransId="{B04B2254-A9F8-4E87-A31F-8BCEFFD63102}" sibTransId="{58412EF0-08CB-433B-94C6-4E28A89DB32A}"/>
    <dgm:cxn modelId="{919E2298-0604-4DF2-A87F-5F6D9B4C555B}" srcId="{EEAF1329-AF0B-4FDD-A11F-E3086F77BD60}" destId="{99C6BB22-1F6C-4B9E-91F9-E001E0DB0EF7}" srcOrd="0" destOrd="0" parTransId="{7050396B-B654-4126-ABD4-002CF84E420F}" sibTransId="{EADC77FF-9D82-4B9D-AA7C-FB647456C7FE}"/>
    <dgm:cxn modelId="{6FA763A4-58C1-4E21-859F-32095790209F}" type="presOf" srcId="{99C6BB22-1F6C-4B9E-91F9-E001E0DB0EF7}" destId="{6EC1A49E-7D98-45FE-A7B5-6B612830C596}" srcOrd="0" destOrd="0" presId="urn:microsoft.com/office/officeart/2005/8/layout/chevron2"/>
    <dgm:cxn modelId="{08FCB3BB-2A4E-4A16-A21C-559E62DA0F55}" srcId="{4946F5B7-714C-4C4A-B76B-F675BC232A34}" destId="{EEAF1329-AF0B-4FDD-A11F-E3086F77BD60}" srcOrd="1" destOrd="0" parTransId="{B2E185EC-1BA3-4F91-B058-CD6A5B495D30}" sibTransId="{34355B26-9E8F-4D4F-8AAF-5171EC87C408}"/>
    <dgm:cxn modelId="{0367BDBD-C03B-41F5-96CA-120469C3B538}" type="presOf" srcId="{B12374F7-0746-42F0-80F3-5DC345DD390A}" destId="{D486816F-66B4-423E-8BAB-7FA7B2B5E050}" srcOrd="0" destOrd="0" presId="urn:microsoft.com/office/officeart/2005/8/layout/chevron2"/>
    <dgm:cxn modelId="{A2D17DDD-CF5B-44D8-89E8-AC024B1524EB}" srcId="{1DA3E946-3C94-42F4-AAE2-14A78DACBFBD}" destId="{B12374F7-0746-42F0-80F3-5DC345DD390A}" srcOrd="0" destOrd="0" parTransId="{B8582CC6-EEA8-412E-820C-CEDCA19AFB09}" sibTransId="{3F478764-85BC-4C2E-9C42-782BB59E3741}"/>
    <dgm:cxn modelId="{DCE2BAE4-8D5E-4172-BB63-2D5DD1F72AAA}" srcId="{2BE80EE0-5C1C-43D1-A2A1-8B01EC426AC2}" destId="{74D5B436-CEFE-4ACC-BC97-962FA9DBFC40}" srcOrd="0" destOrd="0" parTransId="{E6CA8AD1-CF98-4182-B316-2958CC2EA129}" sibTransId="{14608B94-A156-47E3-90CE-2D7226BD532A}"/>
    <dgm:cxn modelId="{CAFBA2E9-EA20-444D-B03A-463139296905}" type="presOf" srcId="{74D5B436-CEFE-4ACC-BC97-962FA9DBFC40}" destId="{E5D3A26D-0E3C-4425-830A-983C4C8AE97A}" srcOrd="0" destOrd="0" presId="urn:microsoft.com/office/officeart/2005/8/layout/chevron2"/>
    <dgm:cxn modelId="{55853CFE-66F9-4F0F-9B0B-507B14C7C248}" type="presParOf" srcId="{C4CF3E3A-21C1-47D6-B1E4-85EC78B6F28D}" destId="{5C0405EA-E977-4EAB-A99A-D587BDDFF119}" srcOrd="0" destOrd="0" presId="urn:microsoft.com/office/officeart/2005/8/layout/chevron2"/>
    <dgm:cxn modelId="{5B993D04-335B-4D52-99B3-FAC3313BEE6D}" type="presParOf" srcId="{5C0405EA-E977-4EAB-A99A-D587BDDFF119}" destId="{E8AA317A-DCB8-4657-8279-C7AAE4DCF471}" srcOrd="0" destOrd="0" presId="urn:microsoft.com/office/officeart/2005/8/layout/chevron2"/>
    <dgm:cxn modelId="{72371D7F-7AAC-4753-9CA1-64CB1D918776}" type="presParOf" srcId="{5C0405EA-E977-4EAB-A99A-D587BDDFF119}" destId="{E5D3A26D-0E3C-4425-830A-983C4C8AE97A}" srcOrd="1" destOrd="0" presId="urn:microsoft.com/office/officeart/2005/8/layout/chevron2"/>
    <dgm:cxn modelId="{0B08D05E-056E-40F3-95D5-BF7AB037552D}" type="presParOf" srcId="{C4CF3E3A-21C1-47D6-B1E4-85EC78B6F28D}" destId="{4B00CABC-487B-4C53-A18A-100FB4B97808}" srcOrd="1" destOrd="0" presId="urn:microsoft.com/office/officeart/2005/8/layout/chevron2"/>
    <dgm:cxn modelId="{1A5979E4-8F87-4436-AADE-4F8AB2DD824A}" type="presParOf" srcId="{C4CF3E3A-21C1-47D6-B1E4-85EC78B6F28D}" destId="{B71E5A93-CCD5-4620-8966-9AF8F7AFAD87}" srcOrd="2" destOrd="0" presId="urn:microsoft.com/office/officeart/2005/8/layout/chevron2"/>
    <dgm:cxn modelId="{ED346C73-0D03-4A6F-BD16-4CF7AD8DEF95}" type="presParOf" srcId="{B71E5A93-CCD5-4620-8966-9AF8F7AFAD87}" destId="{A24FF7B9-30E4-4366-BF66-3AF92FB3CE68}" srcOrd="0" destOrd="0" presId="urn:microsoft.com/office/officeart/2005/8/layout/chevron2"/>
    <dgm:cxn modelId="{6395FCBF-4072-4B33-8104-E59B9761EE13}" type="presParOf" srcId="{B71E5A93-CCD5-4620-8966-9AF8F7AFAD87}" destId="{6EC1A49E-7D98-45FE-A7B5-6B612830C596}" srcOrd="1" destOrd="0" presId="urn:microsoft.com/office/officeart/2005/8/layout/chevron2"/>
    <dgm:cxn modelId="{E426FBB7-0972-4A87-A775-D17C9EA1717E}" type="presParOf" srcId="{C4CF3E3A-21C1-47D6-B1E4-85EC78B6F28D}" destId="{F55FCD76-0840-4457-B63F-8D4256CBB627}" srcOrd="3" destOrd="0" presId="urn:microsoft.com/office/officeart/2005/8/layout/chevron2"/>
    <dgm:cxn modelId="{34643F94-BE7E-4443-8CC5-B13599C7DE47}" type="presParOf" srcId="{C4CF3E3A-21C1-47D6-B1E4-85EC78B6F28D}" destId="{BDED9AE0-A173-43E9-8C35-D6653298EEF6}" srcOrd="4" destOrd="0" presId="urn:microsoft.com/office/officeart/2005/8/layout/chevron2"/>
    <dgm:cxn modelId="{538AD14F-E4EB-4D84-9D64-633EFFEAB15D}" type="presParOf" srcId="{BDED9AE0-A173-43E9-8C35-D6653298EEF6}" destId="{9666C69C-362D-48F4-AEE8-773E24FBD924}" srcOrd="0" destOrd="0" presId="urn:microsoft.com/office/officeart/2005/8/layout/chevron2"/>
    <dgm:cxn modelId="{655097EE-8875-49C4-8542-801D7935352C}" type="presParOf" srcId="{BDED9AE0-A173-43E9-8C35-D6653298EEF6}" destId="{D486816F-66B4-423E-8BAB-7FA7B2B5E050}" srcOrd="1" destOrd="0" presId="urn:microsoft.com/office/officeart/2005/8/layout/chevron2"/>
    <dgm:cxn modelId="{3BBE739A-683C-4DE6-B8B1-7AC8C0CF2888}" type="presParOf" srcId="{C4CF3E3A-21C1-47D6-B1E4-85EC78B6F28D}" destId="{72500AE1-CC0D-4F2E-BF53-3D9FE44434C3}" srcOrd="5" destOrd="0" presId="urn:microsoft.com/office/officeart/2005/8/layout/chevron2"/>
    <dgm:cxn modelId="{D26A9268-5930-4CAD-997C-0C77D9DBEB3D}" type="presParOf" srcId="{C4CF3E3A-21C1-47D6-B1E4-85EC78B6F28D}" destId="{113864E0-082E-49A4-A7EE-FE5DC4D0BB6A}" srcOrd="6" destOrd="0" presId="urn:microsoft.com/office/officeart/2005/8/layout/chevron2"/>
    <dgm:cxn modelId="{DACAED17-3134-4DE8-9816-97CBB3FBB315}" type="presParOf" srcId="{113864E0-082E-49A4-A7EE-FE5DC4D0BB6A}" destId="{64370D7F-E9EB-4090-B7E4-D871AC42FDE5}" srcOrd="0" destOrd="0" presId="urn:microsoft.com/office/officeart/2005/8/layout/chevron2"/>
    <dgm:cxn modelId="{B6E050BB-D6C5-42A0-81F9-4F0DF715414E}" type="presParOf" srcId="{113864E0-082E-49A4-A7EE-FE5DC4D0BB6A}" destId="{27A2CC76-B330-49E0-BA7B-174D1BD0CC37}" srcOrd="1" destOrd="0" presId="urn:microsoft.com/office/officeart/2005/8/layout/chevron2"/>
    <dgm:cxn modelId="{1BA56080-0F63-47D0-B9D0-FA9F75403506}" type="presParOf" srcId="{C4CF3E3A-21C1-47D6-B1E4-85EC78B6F28D}" destId="{BB51D713-BF0A-4719-B02C-B3CAA9C8EF13}" srcOrd="7" destOrd="0" presId="urn:microsoft.com/office/officeart/2005/8/layout/chevron2"/>
    <dgm:cxn modelId="{47A2BD3D-5C2B-4B83-BCC3-0B28B1CF489A}" type="presParOf" srcId="{C4CF3E3A-21C1-47D6-B1E4-85EC78B6F28D}" destId="{10B99FE0-FBF0-4FEA-A5DB-2CDE002CEB69}" srcOrd="8" destOrd="0" presId="urn:microsoft.com/office/officeart/2005/8/layout/chevron2"/>
    <dgm:cxn modelId="{45B38E99-0944-470B-AC47-C279415D711E}" type="presParOf" srcId="{10B99FE0-FBF0-4FEA-A5DB-2CDE002CEB69}" destId="{50025D78-DF0F-4BE3-B4B3-A6459CB53FCF}" srcOrd="0" destOrd="0" presId="urn:microsoft.com/office/officeart/2005/8/layout/chevron2"/>
    <dgm:cxn modelId="{2233C7EE-E6B0-4E37-BC48-32B3498EC6A3}" type="presParOf" srcId="{10B99FE0-FBF0-4FEA-A5DB-2CDE002CEB69}" destId="{0EE4B480-1171-49EF-8E12-A16CC93B87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6B1F8B4-1A2B-466B-AC39-BB9C50296248}" type="doc">
      <dgm:prSet loTypeId="urn:microsoft.com/office/officeart/2024/layout/BulletTimelineInverted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31A76859-06FB-4A35-8B68-30BB525E062E}">
      <dgm:prSet phldrT="Add an event" phldr="0"/>
      <dgm:spPr/>
      <dgm:t>
        <a:bodyPr/>
        <a:lstStyle/>
        <a:p>
          <a:pPr>
            <a:defRPr b="1"/>
          </a:pPr>
          <a:r>
            <a:rPr lang="en-US">
              <a:solidFill>
                <a:srgbClr val="9EC54D"/>
              </a:solidFill>
            </a:rPr>
            <a:t>15 September 2026</a:t>
          </a:r>
          <a:endParaRPr lang="en-CA">
            <a:solidFill>
              <a:srgbClr val="9EC54D"/>
            </a:solidFill>
          </a:endParaRPr>
        </a:p>
      </dgm:t>
    </dgm:pt>
    <dgm:pt modelId="{79694E38-B74F-487E-AF15-F9272EB33AC5}" type="parTrans" cxnId="{47EE76D9-A52F-43B0-9BDB-BB113568F858}">
      <dgm:prSet/>
      <dgm:spPr/>
      <dgm:t>
        <a:bodyPr/>
        <a:lstStyle/>
        <a:p>
          <a:endParaRPr lang="en-CA"/>
        </a:p>
      </dgm:t>
    </dgm:pt>
    <dgm:pt modelId="{65DCC2D2-846B-4D47-84CA-EE075AF666FA}" type="sibTrans" cxnId="{47EE76D9-A52F-43B0-9BDB-BB113568F858}">
      <dgm:prSet/>
      <dgm:spPr/>
      <dgm:t>
        <a:bodyPr/>
        <a:lstStyle/>
        <a:p>
          <a:endParaRPr lang="en-CA"/>
        </a:p>
      </dgm:t>
    </dgm:pt>
    <dgm:pt modelId="{D2DBFC73-17A7-4239-99CB-E20140DB9030}">
      <dgm:prSet phldrT="Write a description of the significance of this event" phldr="0"/>
      <dgm:spPr/>
      <dgm:t>
        <a:bodyPr/>
        <a:lstStyle/>
        <a:p>
          <a:r>
            <a:rPr lang="en-US">
              <a:solidFill>
                <a:schemeClr val="tx2">
                  <a:lumMod val="75000"/>
                  <a:lumOff val="25000"/>
                </a:schemeClr>
              </a:solidFill>
            </a:rPr>
            <a:t>Island Health will transition to the new protocol</a:t>
          </a:r>
          <a:endParaRPr lang="en-CA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5EB649D4-0B91-4698-B38A-F63C1EE34AD0}" type="parTrans" cxnId="{4BF1D8D1-F083-4E50-A958-B2C254C88883}">
      <dgm:prSet/>
      <dgm:spPr/>
      <dgm:t>
        <a:bodyPr/>
        <a:lstStyle/>
        <a:p>
          <a:endParaRPr lang="en-CA"/>
        </a:p>
      </dgm:t>
    </dgm:pt>
    <dgm:pt modelId="{5965EB94-A045-409F-938B-D08E2AE2DEF4}" type="sibTrans" cxnId="{4BF1D8D1-F083-4E50-A958-B2C254C88883}">
      <dgm:prSet/>
      <dgm:spPr/>
      <dgm:t>
        <a:bodyPr/>
        <a:lstStyle/>
        <a:p>
          <a:endParaRPr lang="en-CA"/>
        </a:p>
      </dgm:t>
    </dgm:pt>
    <dgm:pt modelId="{5F685858-926D-4C7A-9AF9-E8E74FD3914A}">
      <dgm:prSet phldrT="Add an event" phldr="0"/>
      <dgm:spPr/>
      <dgm:t>
        <a:bodyPr/>
        <a:lstStyle/>
        <a:p>
          <a:pPr>
            <a:defRPr b="1"/>
          </a:pPr>
          <a:r>
            <a:rPr lang="en-US">
              <a:solidFill>
                <a:srgbClr val="9EC54D"/>
              </a:solidFill>
            </a:rPr>
            <a:t>01 November 2026</a:t>
          </a:r>
          <a:endParaRPr lang="en-CA">
            <a:solidFill>
              <a:srgbClr val="9EC54D"/>
            </a:solidFill>
          </a:endParaRPr>
        </a:p>
      </dgm:t>
    </dgm:pt>
    <dgm:pt modelId="{A7FAE0F1-1C08-4B40-A3B0-981D8DCF7D99}" type="parTrans" cxnId="{1F044392-7F07-4C86-A2FA-EA300F508921}">
      <dgm:prSet/>
      <dgm:spPr/>
      <dgm:t>
        <a:bodyPr/>
        <a:lstStyle/>
        <a:p>
          <a:endParaRPr lang="en-CA"/>
        </a:p>
      </dgm:t>
    </dgm:pt>
    <dgm:pt modelId="{4869C472-A5AE-4351-BD34-2EBD9A563BDF}" type="sibTrans" cxnId="{1F044392-7F07-4C86-A2FA-EA300F508921}">
      <dgm:prSet/>
      <dgm:spPr/>
      <dgm:t>
        <a:bodyPr/>
        <a:lstStyle/>
        <a:p>
          <a:endParaRPr lang="en-CA"/>
        </a:p>
      </dgm:t>
    </dgm:pt>
    <dgm:pt modelId="{F9F9327A-60C6-4659-BFAE-9F84D0777603}">
      <dgm:prSet phldrT="Write a description of the significance of this event" phldr="0"/>
      <dgm:spPr/>
      <dgm:t>
        <a:bodyPr/>
        <a:lstStyle/>
        <a:p>
          <a:r>
            <a:rPr lang="en-US">
              <a:solidFill>
                <a:schemeClr val="tx2">
                  <a:lumMod val="75000"/>
                  <a:lumOff val="25000"/>
                </a:schemeClr>
              </a:solidFill>
            </a:rPr>
            <a:t>The rest of the province</a:t>
          </a:r>
          <a:endParaRPr lang="en-CA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B9C31DC2-CD2E-4A81-BD4B-87E23FD3D9EE}" type="parTrans" cxnId="{4703D608-9726-4A48-89BA-EDC1596FFE7E}">
      <dgm:prSet/>
      <dgm:spPr/>
      <dgm:t>
        <a:bodyPr/>
        <a:lstStyle/>
        <a:p>
          <a:endParaRPr lang="en-CA"/>
        </a:p>
      </dgm:t>
    </dgm:pt>
    <dgm:pt modelId="{2482D0E9-BB6F-486F-A569-3355563C7C3C}" type="sibTrans" cxnId="{4703D608-9726-4A48-89BA-EDC1596FFE7E}">
      <dgm:prSet/>
      <dgm:spPr/>
      <dgm:t>
        <a:bodyPr/>
        <a:lstStyle/>
        <a:p>
          <a:endParaRPr lang="en-CA"/>
        </a:p>
      </dgm:t>
    </dgm:pt>
    <dgm:pt modelId="{157F62BA-13F3-4807-9D00-25F3C5E39BA2}" type="pres">
      <dgm:prSet presAssocID="{96B1F8B4-1A2B-466B-AC39-BB9C50296248}" presName="root" presStyleCnt="0">
        <dgm:presLayoutVars>
          <dgm:dir/>
          <dgm:animLvl val="lvl"/>
        </dgm:presLayoutVars>
      </dgm:prSet>
      <dgm:spPr/>
    </dgm:pt>
    <dgm:pt modelId="{3A85FFF3-34DB-4811-888E-3C6AD1CA0755}" type="pres">
      <dgm:prSet presAssocID="{96B1F8B4-1A2B-466B-AC39-BB9C50296248}" presName="divider" presStyleCnt="0"/>
      <dgm:spPr/>
    </dgm:pt>
    <dgm:pt modelId="{37D4AD68-444F-4E09-84A8-4368D15E8643}" type="pres">
      <dgm:prSet presAssocID="{96B1F8B4-1A2B-466B-AC39-BB9C50296248}" presName="rectBar" presStyleLbl="dkBgShp" presStyleIdx="0" presStyleCnt="4"/>
      <dgm:spPr>
        <a:solidFill>
          <a:schemeClr val="tx2">
            <a:lumMod val="75000"/>
            <a:lumOff val="25000"/>
          </a:schemeClr>
        </a:solidFill>
        <a:ln>
          <a:noFill/>
        </a:ln>
        <a:effectLst/>
      </dgm:spPr>
    </dgm:pt>
    <dgm:pt modelId="{377F3ABF-7CAF-4A43-8B53-FD7A92C1ADC1}" type="pres">
      <dgm:prSet presAssocID="{96B1F8B4-1A2B-466B-AC39-BB9C50296248}" presName="chevronArrow" presStyleLbl="dkBgShp" presStyleIdx="1" presStyleCnt="4" custScaleX="327848" custScaleY="228866"/>
      <dgm:spPr>
        <a:solidFill>
          <a:schemeClr val="tx2">
            <a:lumMod val="75000"/>
            <a:lumOff val="25000"/>
          </a:schemeClr>
        </a:solidFill>
        <a:ln>
          <a:noFill/>
        </a:ln>
        <a:effectLst/>
      </dgm:spPr>
    </dgm:pt>
    <dgm:pt modelId="{F2FB5673-78D5-4F61-9DAE-7D2B78B858A4}" type="pres">
      <dgm:prSet presAssocID="{96B1F8B4-1A2B-466B-AC39-BB9C50296248}" presName="nodes" presStyleCnt="0">
        <dgm:presLayoutVars>
          <dgm:chMax/>
          <dgm:chPref/>
          <dgm:animLvl val="lvl"/>
        </dgm:presLayoutVars>
      </dgm:prSet>
      <dgm:spPr/>
    </dgm:pt>
    <dgm:pt modelId="{68E2280D-054A-4324-BAA9-9FFD1B373970}" type="pres">
      <dgm:prSet presAssocID="{31A76859-06FB-4A35-8B68-30BB525E062E}" presName="composite1" presStyleCnt="0"/>
      <dgm:spPr/>
    </dgm:pt>
    <dgm:pt modelId="{CAC95685-1A50-42B8-A27F-16D53DD8D307}" type="pres">
      <dgm:prSet presAssocID="{31A76859-06FB-4A35-8B68-30BB525E062E}" presName="DropPinPlaceHolder1" presStyleCnt="0"/>
      <dgm:spPr/>
    </dgm:pt>
    <dgm:pt modelId="{4D96CDCF-4482-424D-B600-2C7E2AD70D68}" type="pres">
      <dgm:prSet presAssocID="{31A76859-06FB-4A35-8B68-30BB525E062E}" presName="DropPin1" presStyleLbl="alignNode1" presStyleIdx="0" presStyleCnt="2"/>
      <dgm:spPr/>
    </dgm:pt>
    <dgm:pt modelId="{FD1EA6AE-ADF0-49D0-96DC-EBB333F09D86}" type="pres">
      <dgm:prSet presAssocID="{31A76859-06FB-4A35-8B68-30BB525E062E}" presName="Ellipse1" presStyleLbl="fgAcc1" presStyleIdx="0" presStyleCnt="2"/>
      <dgm:spPr/>
    </dgm:pt>
    <dgm:pt modelId="{930C527D-A08E-4690-B298-EF67ECA83D25}" type="pres">
      <dgm:prSet presAssocID="{31A76859-06FB-4A35-8B68-30BB525E062E}" presName="L2TextContainer1" presStyleLbl="revTx" presStyleIdx="0" presStyleCnt="4">
        <dgm:presLayoutVars>
          <dgm:bulletEnabled val="1"/>
        </dgm:presLayoutVars>
      </dgm:prSet>
      <dgm:spPr/>
    </dgm:pt>
    <dgm:pt modelId="{3CE77DAD-B841-4B92-93CC-12A3AFF98A2C}" type="pres">
      <dgm:prSet presAssocID="{31A76859-06FB-4A35-8B68-30BB525E062E}" presName="L1TextContainer1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0C3BB4C1-5424-4A47-9AA7-252F00F2A81A}" type="pres">
      <dgm:prSet presAssocID="{31A76859-06FB-4A35-8B68-30BB525E062E}" presName="ConnectLine1" presStyleLbl="dkBgShp" presStyleIdx="2" presStyleCnt="4"/>
      <dgm:spPr/>
    </dgm:pt>
    <dgm:pt modelId="{40132368-0FF9-4307-AE22-8124B52AF633}" type="pres">
      <dgm:prSet presAssocID="{31A76859-06FB-4A35-8B68-30BB525E062E}" presName="ConnectorPoint1" presStyleCnt="0"/>
      <dgm:spPr/>
    </dgm:pt>
    <dgm:pt modelId="{893228D9-5D55-48AC-9A7B-10EC4AE2C165}" type="pres">
      <dgm:prSet presAssocID="{31A76859-06FB-4A35-8B68-30BB525E062E}" presName="Bullet1" presStyleLbl="lnNode1" presStyleIdx="0" presStyleCnt="2"/>
      <dgm:spPr/>
    </dgm:pt>
    <dgm:pt modelId="{0284AC8A-1825-4F9F-9ED9-58720D89060B}" type="pres">
      <dgm:prSet presAssocID="{31A76859-06FB-4A35-8B68-30BB525E062E}" presName="EmptyPlaceHolder1" presStyleCnt="0"/>
      <dgm:spPr/>
    </dgm:pt>
    <dgm:pt modelId="{40D3F774-6B85-48D2-BF39-CADC6C120E0A}" type="pres">
      <dgm:prSet presAssocID="{65DCC2D2-846B-4D47-84CA-EE075AF666FA}" presName="spaceBetweenRectangles1" presStyleCnt="0"/>
      <dgm:spPr/>
    </dgm:pt>
    <dgm:pt modelId="{CACED769-41F3-46A3-B862-172D2EE37E58}" type="pres">
      <dgm:prSet presAssocID="{5F685858-926D-4C7A-9AF9-E8E74FD3914A}" presName="composite1" presStyleCnt="0"/>
      <dgm:spPr/>
    </dgm:pt>
    <dgm:pt modelId="{7BCB7668-20A0-4698-9038-24A9A0FD45C0}" type="pres">
      <dgm:prSet presAssocID="{5F685858-926D-4C7A-9AF9-E8E74FD3914A}" presName="DropPinPlaceHolder1" presStyleCnt="0"/>
      <dgm:spPr/>
    </dgm:pt>
    <dgm:pt modelId="{88A48605-BD98-4A03-BF28-5DE8D8EE38DA}" type="pres">
      <dgm:prSet presAssocID="{5F685858-926D-4C7A-9AF9-E8E74FD3914A}" presName="DropPin1" presStyleLbl="alignNode1" presStyleIdx="1" presStyleCnt="2"/>
      <dgm:spPr/>
    </dgm:pt>
    <dgm:pt modelId="{52AD414A-984D-4EA8-8F78-74DF202A9E68}" type="pres">
      <dgm:prSet presAssocID="{5F685858-926D-4C7A-9AF9-E8E74FD3914A}" presName="Ellipse1" presStyleLbl="fgAcc1" presStyleIdx="1" presStyleCnt="2"/>
      <dgm:spPr/>
    </dgm:pt>
    <dgm:pt modelId="{3F8BD069-62B5-4FE0-A348-E9783416760F}" type="pres">
      <dgm:prSet presAssocID="{5F685858-926D-4C7A-9AF9-E8E74FD3914A}" presName="L2TextContainer1" presStyleLbl="revTx" presStyleIdx="2" presStyleCnt="4">
        <dgm:presLayoutVars>
          <dgm:bulletEnabled val="1"/>
        </dgm:presLayoutVars>
      </dgm:prSet>
      <dgm:spPr/>
    </dgm:pt>
    <dgm:pt modelId="{94803F2E-B7B5-41C6-BD93-A3AF8D70AA09}" type="pres">
      <dgm:prSet presAssocID="{5F685858-926D-4C7A-9AF9-E8E74FD3914A}" presName="L1TextContainer1" presStyleLbl="revTx" presStyleIdx="3" presStyleCnt="4">
        <dgm:presLayoutVars>
          <dgm:chMax val="1"/>
          <dgm:chPref val="1"/>
          <dgm:bulletEnabled val="1"/>
        </dgm:presLayoutVars>
      </dgm:prSet>
      <dgm:spPr/>
    </dgm:pt>
    <dgm:pt modelId="{B772C11A-BC8A-4C17-B283-B850931F97F5}" type="pres">
      <dgm:prSet presAssocID="{5F685858-926D-4C7A-9AF9-E8E74FD3914A}" presName="ConnectLine1" presStyleLbl="dkBgShp" presStyleIdx="3" presStyleCnt="4"/>
      <dgm:spPr/>
    </dgm:pt>
    <dgm:pt modelId="{4B2DFD1C-F923-4DFD-B6D6-66E265C89283}" type="pres">
      <dgm:prSet presAssocID="{5F685858-926D-4C7A-9AF9-E8E74FD3914A}" presName="ConnectorPoint1" presStyleCnt="0"/>
      <dgm:spPr/>
    </dgm:pt>
    <dgm:pt modelId="{AF6D13EC-EC4D-4AA5-8EC7-E29311E1E790}" type="pres">
      <dgm:prSet presAssocID="{5F685858-926D-4C7A-9AF9-E8E74FD3914A}" presName="Bullet1" presStyleLbl="lnNode1" presStyleIdx="1" presStyleCnt="2"/>
      <dgm:spPr/>
    </dgm:pt>
    <dgm:pt modelId="{89B37472-40EB-46D7-8ED9-F54172D4F12A}" type="pres">
      <dgm:prSet presAssocID="{5F685858-926D-4C7A-9AF9-E8E74FD3914A}" presName="EmptyPlaceHolder1" presStyleCnt="0"/>
      <dgm:spPr/>
    </dgm:pt>
  </dgm:ptLst>
  <dgm:cxnLst>
    <dgm:cxn modelId="{4703D608-9726-4A48-89BA-EDC1596FFE7E}" srcId="{5F685858-926D-4C7A-9AF9-E8E74FD3914A}" destId="{F9F9327A-60C6-4659-BFAE-9F84D0777603}" srcOrd="0" destOrd="0" parTransId="{B9C31DC2-CD2E-4A81-BD4B-87E23FD3D9EE}" sibTransId="{2482D0E9-BB6F-486F-A569-3355563C7C3C}"/>
    <dgm:cxn modelId="{AACFD58C-D9CA-4933-9C32-4DB9410BC6E6}" type="presOf" srcId="{96B1F8B4-1A2B-466B-AC39-BB9C50296248}" destId="{157F62BA-13F3-4807-9D00-25F3C5E39BA2}" srcOrd="0" destOrd="0" presId="urn:microsoft.com/office/officeart/2024/layout/BulletTimelineInverted"/>
    <dgm:cxn modelId="{1F044392-7F07-4C86-A2FA-EA300F508921}" srcId="{96B1F8B4-1A2B-466B-AC39-BB9C50296248}" destId="{5F685858-926D-4C7A-9AF9-E8E74FD3914A}" srcOrd="1" destOrd="0" parTransId="{A7FAE0F1-1C08-4B40-A3B0-981D8DCF7D99}" sibTransId="{4869C472-A5AE-4351-BD34-2EBD9A563BDF}"/>
    <dgm:cxn modelId="{7D3D0BC9-D1E6-486A-9762-62BF2B0CFDB8}" type="presOf" srcId="{D2DBFC73-17A7-4239-99CB-E20140DB9030}" destId="{930C527D-A08E-4690-B298-EF67ECA83D25}" srcOrd="0" destOrd="0" presId="urn:microsoft.com/office/officeart/2024/layout/BulletTimelineInverted"/>
    <dgm:cxn modelId="{B90EA9CC-5B15-4457-82EA-7DDFA2A5B4C5}" type="presOf" srcId="{F9F9327A-60C6-4659-BFAE-9F84D0777603}" destId="{3F8BD069-62B5-4FE0-A348-E9783416760F}" srcOrd="0" destOrd="0" presId="urn:microsoft.com/office/officeart/2024/layout/BulletTimelineInverted"/>
    <dgm:cxn modelId="{4BF1D8D1-F083-4E50-A958-B2C254C88883}" srcId="{31A76859-06FB-4A35-8B68-30BB525E062E}" destId="{D2DBFC73-17A7-4239-99CB-E20140DB9030}" srcOrd="0" destOrd="0" parTransId="{5EB649D4-0B91-4698-B38A-F63C1EE34AD0}" sibTransId="{5965EB94-A045-409F-938B-D08E2AE2DEF4}"/>
    <dgm:cxn modelId="{7CCCD5D4-B9FD-4F35-966A-830B804776F3}" type="presOf" srcId="{5F685858-926D-4C7A-9AF9-E8E74FD3914A}" destId="{94803F2E-B7B5-41C6-BD93-A3AF8D70AA09}" srcOrd="0" destOrd="0" presId="urn:microsoft.com/office/officeart/2024/layout/BulletTimelineInverted"/>
    <dgm:cxn modelId="{47EE76D9-A52F-43B0-9BDB-BB113568F858}" srcId="{96B1F8B4-1A2B-466B-AC39-BB9C50296248}" destId="{31A76859-06FB-4A35-8B68-30BB525E062E}" srcOrd="0" destOrd="0" parTransId="{79694E38-B74F-487E-AF15-F9272EB33AC5}" sibTransId="{65DCC2D2-846B-4D47-84CA-EE075AF666FA}"/>
    <dgm:cxn modelId="{817608E1-46F1-4007-AE94-3A72412CD37D}" type="presOf" srcId="{31A76859-06FB-4A35-8B68-30BB525E062E}" destId="{3CE77DAD-B841-4B92-93CC-12A3AFF98A2C}" srcOrd="0" destOrd="0" presId="urn:microsoft.com/office/officeart/2024/layout/BulletTimelineInverted"/>
    <dgm:cxn modelId="{7EBF2464-D3C3-41B8-B6EA-1F8AC86090CB}" type="presParOf" srcId="{157F62BA-13F3-4807-9D00-25F3C5E39BA2}" destId="{3A85FFF3-34DB-4811-888E-3C6AD1CA0755}" srcOrd="0" destOrd="0" presId="urn:microsoft.com/office/officeart/2024/layout/BulletTimelineInverted"/>
    <dgm:cxn modelId="{40DAEAFB-D25B-4D42-BD02-9FA9E535D1DB}" type="presParOf" srcId="{3A85FFF3-34DB-4811-888E-3C6AD1CA0755}" destId="{37D4AD68-444F-4E09-84A8-4368D15E8643}" srcOrd="0" destOrd="0" presId="urn:microsoft.com/office/officeart/2024/layout/BulletTimelineInverted"/>
    <dgm:cxn modelId="{9447F4A2-5793-4DE6-994E-7F6A49A9E173}" type="presParOf" srcId="{3A85FFF3-34DB-4811-888E-3C6AD1CA0755}" destId="{377F3ABF-7CAF-4A43-8B53-FD7A92C1ADC1}" srcOrd="1" destOrd="0" presId="urn:microsoft.com/office/officeart/2024/layout/BulletTimelineInverted"/>
    <dgm:cxn modelId="{7840EF68-5CD7-4485-8417-0FB7F6E95E11}" type="presParOf" srcId="{157F62BA-13F3-4807-9D00-25F3C5E39BA2}" destId="{F2FB5673-78D5-4F61-9DAE-7D2B78B858A4}" srcOrd="1" destOrd="0" presId="urn:microsoft.com/office/officeart/2024/layout/BulletTimelineInverted"/>
    <dgm:cxn modelId="{0483D298-28FB-4359-BFCC-4274AFBF7E88}" type="presParOf" srcId="{F2FB5673-78D5-4F61-9DAE-7D2B78B858A4}" destId="{68E2280D-054A-4324-BAA9-9FFD1B373970}" srcOrd="0" destOrd="0" presId="urn:microsoft.com/office/officeart/2024/layout/BulletTimelineInverted"/>
    <dgm:cxn modelId="{2F729577-3CE6-40F1-B304-558A023887D1}" type="presParOf" srcId="{68E2280D-054A-4324-BAA9-9FFD1B373970}" destId="{CAC95685-1A50-42B8-A27F-16D53DD8D307}" srcOrd="0" destOrd="0" presId="urn:microsoft.com/office/officeart/2024/layout/BulletTimelineInverted"/>
    <dgm:cxn modelId="{5A8367F7-544F-44B9-BDED-CC96AFD4A25B}" type="presParOf" srcId="{CAC95685-1A50-42B8-A27F-16D53DD8D307}" destId="{4D96CDCF-4482-424D-B600-2C7E2AD70D68}" srcOrd="0" destOrd="0" presId="urn:microsoft.com/office/officeart/2024/layout/BulletTimelineInverted"/>
    <dgm:cxn modelId="{D07029D4-D463-48F6-A07C-396647AC6DF5}" type="presParOf" srcId="{CAC95685-1A50-42B8-A27F-16D53DD8D307}" destId="{FD1EA6AE-ADF0-49D0-96DC-EBB333F09D86}" srcOrd="1" destOrd="0" presId="urn:microsoft.com/office/officeart/2024/layout/BulletTimelineInverted"/>
    <dgm:cxn modelId="{D3B6A783-8E35-40FD-9802-0B3C5AD12774}" type="presParOf" srcId="{68E2280D-054A-4324-BAA9-9FFD1B373970}" destId="{930C527D-A08E-4690-B298-EF67ECA83D25}" srcOrd="1" destOrd="0" presId="urn:microsoft.com/office/officeart/2024/layout/BulletTimelineInverted"/>
    <dgm:cxn modelId="{738C6E05-330B-4B10-91DE-EC5DEAFFB2FF}" type="presParOf" srcId="{68E2280D-054A-4324-BAA9-9FFD1B373970}" destId="{3CE77DAD-B841-4B92-93CC-12A3AFF98A2C}" srcOrd="2" destOrd="0" presId="urn:microsoft.com/office/officeart/2024/layout/BulletTimelineInverted"/>
    <dgm:cxn modelId="{09AFFE86-AF0F-4BDD-A916-0D7470C20A4B}" type="presParOf" srcId="{68E2280D-054A-4324-BAA9-9FFD1B373970}" destId="{0C3BB4C1-5424-4A47-9AA7-252F00F2A81A}" srcOrd="3" destOrd="0" presId="urn:microsoft.com/office/officeart/2024/layout/BulletTimelineInverted"/>
    <dgm:cxn modelId="{5D0A519C-43F4-435A-80B6-54AB25658384}" type="presParOf" srcId="{68E2280D-054A-4324-BAA9-9FFD1B373970}" destId="{40132368-0FF9-4307-AE22-8124B52AF633}" srcOrd="4" destOrd="0" presId="urn:microsoft.com/office/officeart/2024/layout/BulletTimelineInverted"/>
    <dgm:cxn modelId="{35156FC9-596F-4499-8F94-8F1F5904ACB4}" type="presParOf" srcId="{40132368-0FF9-4307-AE22-8124B52AF633}" destId="{893228D9-5D55-48AC-9A7B-10EC4AE2C165}" srcOrd="0" destOrd="0" presId="urn:microsoft.com/office/officeart/2024/layout/BulletTimelineInverted"/>
    <dgm:cxn modelId="{F7CF9936-34FA-48DD-A362-CFB314BF8F90}" type="presParOf" srcId="{68E2280D-054A-4324-BAA9-9FFD1B373970}" destId="{0284AC8A-1825-4F9F-9ED9-58720D89060B}" srcOrd="5" destOrd="0" presId="urn:microsoft.com/office/officeart/2024/layout/BulletTimelineInverted"/>
    <dgm:cxn modelId="{B37CAAC1-55FA-4080-8BA5-B9CF8BE98633}" type="presParOf" srcId="{F2FB5673-78D5-4F61-9DAE-7D2B78B858A4}" destId="{40D3F774-6B85-48D2-BF39-CADC6C120E0A}" srcOrd="1" destOrd="0" presId="urn:microsoft.com/office/officeart/2024/layout/BulletTimelineInverted"/>
    <dgm:cxn modelId="{623DD83C-66CA-40B4-B345-6AFD074AB7EC}" type="presParOf" srcId="{F2FB5673-78D5-4F61-9DAE-7D2B78B858A4}" destId="{CACED769-41F3-46A3-B862-172D2EE37E58}" srcOrd="2" destOrd="0" presId="urn:microsoft.com/office/officeart/2024/layout/BulletTimelineInverted"/>
    <dgm:cxn modelId="{AD119592-D942-4530-A964-A0C9168D1B74}" type="presParOf" srcId="{CACED769-41F3-46A3-B862-172D2EE37E58}" destId="{7BCB7668-20A0-4698-9038-24A9A0FD45C0}" srcOrd="0" destOrd="0" presId="urn:microsoft.com/office/officeart/2024/layout/BulletTimelineInverted"/>
    <dgm:cxn modelId="{20C6276D-3651-4453-A8ED-30292FC31140}" type="presParOf" srcId="{7BCB7668-20A0-4698-9038-24A9A0FD45C0}" destId="{88A48605-BD98-4A03-BF28-5DE8D8EE38DA}" srcOrd="0" destOrd="0" presId="urn:microsoft.com/office/officeart/2024/layout/BulletTimelineInverted"/>
    <dgm:cxn modelId="{3E0DA845-6AE3-4CD2-9868-00AD874AAD75}" type="presParOf" srcId="{7BCB7668-20A0-4698-9038-24A9A0FD45C0}" destId="{52AD414A-984D-4EA8-8F78-74DF202A9E68}" srcOrd="1" destOrd="0" presId="urn:microsoft.com/office/officeart/2024/layout/BulletTimelineInverted"/>
    <dgm:cxn modelId="{77087B14-A0BB-4514-8C20-3C6C3CDA72DB}" type="presParOf" srcId="{CACED769-41F3-46A3-B862-172D2EE37E58}" destId="{3F8BD069-62B5-4FE0-A348-E9783416760F}" srcOrd="1" destOrd="0" presId="urn:microsoft.com/office/officeart/2024/layout/BulletTimelineInverted"/>
    <dgm:cxn modelId="{65DB658F-FF9A-48C2-A373-26C655CB310A}" type="presParOf" srcId="{CACED769-41F3-46A3-B862-172D2EE37E58}" destId="{94803F2E-B7B5-41C6-BD93-A3AF8D70AA09}" srcOrd="2" destOrd="0" presId="urn:microsoft.com/office/officeart/2024/layout/BulletTimelineInverted"/>
    <dgm:cxn modelId="{27E54983-25ED-4F7B-AB57-2D1D62FF6B01}" type="presParOf" srcId="{CACED769-41F3-46A3-B862-172D2EE37E58}" destId="{B772C11A-BC8A-4C17-B283-B850931F97F5}" srcOrd="3" destOrd="0" presId="urn:microsoft.com/office/officeart/2024/layout/BulletTimelineInverted"/>
    <dgm:cxn modelId="{BEE041FB-7469-41F7-ADF5-1A33612BF00D}" type="presParOf" srcId="{CACED769-41F3-46A3-B862-172D2EE37E58}" destId="{4B2DFD1C-F923-4DFD-B6D6-66E265C89283}" srcOrd="4" destOrd="0" presId="urn:microsoft.com/office/officeart/2024/layout/BulletTimelineInverted"/>
    <dgm:cxn modelId="{552FA5D9-CA8F-4CB6-ACB5-6F984624DAE5}" type="presParOf" srcId="{4B2DFD1C-F923-4DFD-B6D6-66E265C89283}" destId="{AF6D13EC-EC4D-4AA5-8EC7-E29311E1E790}" srcOrd="0" destOrd="0" presId="urn:microsoft.com/office/officeart/2024/layout/BulletTimelineInverted"/>
    <dgm:cxn modelId="{541396EA-1A89-443B-A5A3-61EAE91FE01E}" type="presParOf" srcId="{CACED769-41F3-46A3-B862-172D2EE37E58}" destId="{89B37472-40EB-46D7-8ED9-F54172D4F12A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4928E9-E85F-4872-8DDA-DD18E01681E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872AB892-D96B-4D49-9BF7-E6FCEAD678D5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l"/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Protocol for Admixture Volume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B3E1638E-67D8-4DE9-BA41-54E2F327CAB2}" type="parTrans" cxnId="{7363CAEB-2919-41C5-870F-7C105C0E3300}">
      <dgm:prSet/>
      <dgm:spPr/>
      <dgm:t>
        <a:bodyPr/>
        <a:lstStyle/>
        <a:p>
          <a:endParaRPr lang="en-CA"/>
        </a:p>
      </dgm:t>
    </dgm:pt>
    <dgm:pt modelId="{4D3FADE1-3FFC-4190-B36D-2C9411F22849}" type="sibTrans" cxnId="{7363CAEB-2919-41C5-870F-7C105C0E3300}">
      <dgm:prSet/>
      <dgm:spPr/>
      <dgm:t>
        <a:bodyPr/>
        <a:lstStyle/>
        <a:p>
          <a:endParaRPr lang="en-CA"/>
        </a:p>
      </dgm:t>
    </dgm:pt>
    <dgm:pt modelId="{0D2BFB9D-2A59-48F3-BB11-49D706CD95D8}">
      <dgm:prSet phldrT="[Text]" phldr="0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3500">
              <a:latin typeface="Selawik" panose="020B0502040204020203" pitchFamily="34" charset="0"/>
              <a:cs typeface="Biome" panose="020B0503030204020804" pitchFamily="34" charset="0"/>
            </a:rPr>
            <a:t>Differs based on:</a:t>
          </a:r>
          <a:endParaRPr lang="en-CA" sz="35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6492BC02-A6E5-47D5-BDD8-BBC703A8649A}" type="parTrans" cxnId="{B1EACCD9-7937-4BBF-B094-6EF8B3405087}">
      <dgm:prSet/>
      <dgm:spPr/>
      <dgm:t>
        <a:bodyPr/>
        <a:lstStyle/>
        <a:p>
          <a:endParaRPr lang="en-CA"/>
        </a:p>
      </dgm:t>
    </dgm:pt>
    <dgm:pt modelId="{759D25EB-8916-4AEA-BA74-2F658DC38C7D}" type="sibTrans" cxnId="{B1EACCD9-7937-4BBF-B094-6EF8B3405087}">
      <dgm:prSet/>
      <dgm:spPr/>
      <dgm:t>
        <a:bodyPr/>
        <a:lstStyle/>
        <a:p>
          <a:endParaRPr lang="en-CA"/>
        </a:p>
      </dgm:t>
    </dgm:pt>
    <dgm:pt modelId="{6B99672A-008F-4175-A186-AB7BA86931C4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l"/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Diluent </a:t>
          </a:r>
          <a:br>
            <a:rPr lang="en-US">
              <a:latin typeface="Biome" panose="020B0503030204020804" pitchFamily="34" charset="0"/>
              <a:cs typeface="Biome" panose="020B0503030204020804" pitchFamily="34" charset="0"/>
            </a:rPr>
          </a:b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Options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614A3977-9418-4C11-9F73-2A16335B46A7}" type="parTrans" cxnId="{13014605-8F28-4F6D-A801-303FFF3106C8}">
      <dgm:prSet/>
      <dgm:spPr/>
      <dgm:t>
        <a:bodyPr/>
        <a:lstStyle/>
        <a:p>
          <a:endParaRPr lang="en-CA"/>
        </a:p>
      </dgm:t>
    </dgm:pt>
    <dgm:pt modelId="{8F388DBF-F0F3-4871-923C-46AD8F61ACD4}" type="sibTrans" cxnId="{13014605-8F28-4F6D-A801-303FFF3106C8}">
      <dgm:prSet/>
      <dgm:spPr/>
      <dgm:t>
        <a:bodyPr/>
        <a:lstStyle/>
        <a:p>
          <a:endParaRPr lang="en-CA"/>
        </a:p>
      </dgm:t>
    </dgm:pt>
    <dgm:pt modelId="{E0CA1F0D-017A-460B-8E79-55B45E127F16}">
      <dgm:prSet phldrT="[Text]" phldr="0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2400">
              <a:latin typeface="Selawik" panose="020B0502040204020203" pitchFamily="34" charset="0"/>
              <a:cs typeface="Biome" panose="020B0503030204020804" pitchFamily="34" charset="0"/>
            </a:rPr>
            <a:t>D5W (Preferred in Adults)</a:t>
          </a:r>
          <a:endParaRPr lang="en-CA" sz="24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A1880901-7430-4728-B1BF-CD35CD52581E}" type="parTrans" cxnId="{0EAEDE9C-08EE-4BB2-982C-D98EF85783CE}">
      <dgm:prSet/>
      <dgm:spPr/>
      <dgm:t>
        <a:bodyPr/>
        <a:lstStyle/>
        <a:p>
          <a:endParaRPr lang="en-CA"/>
        </a:p>
      </dgm:t>
    </dgm:pt>
    <dgm:pt modelId="{F9522C30-ED97-42BB-B2BF-5F5102BC08A3}" type="sibTrans" cxnId="{0EAEDE9C-08EE-4BB2-982C-D98EF85783CE}">
      <dgm:prSet/>
      <dgm:spPr/>
      <dgm:t>
        <a:bodyPr/>
        <a:lstStyle/>
        <a:p>
          <a:endParaRPr lang="en-CA"/>
        </a:p>
      </dgm:t>
    </dgm:pt>
    <dgm:pt modelId="{0FABDAFA-5186-40D3-A7BC-0A4C37306DA7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l"/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Final Concentration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9F4E0571-BDC0-42F0-A84A-228E2D13E07C}" type="parTrans" cxnId="{DD1292A5-C054-435A-A9A3-D43109893266}">
      <dgm:prSet/>
      <dgm:spPr/>
      <dgm:t>
        <a:bodyPr/>
        <a:lstStyle/>
        <a:p>
          <a:endParaRPr lang="en-CA"/>
        </a:p>
      </dgm:t>
    </dgm:pt>
    <dgm:pt modelId="{B44026F7-210A-49D3-A3C4-DFC2D92C9400}" type="sibTrans" cxnId="{DD1292A5-C054-435A-A9A3-D43109893266}">
      <dgm:prSet/>
      <dgm:spPr/>
      <dgm:t>
        <a:bodyPr/>
        <a:lstStyle/>
        <a:p>
          <a:endParaRPr lang="en-CA"/>
        </a:p>
      </dgm:t>
    </dgm:pt>
    <dgm:pt modelId="{96CC1E47-CA5D-4658-9CE3-2DB49C36BA0D}">
      <dgm:prSet phldrT="[Text]" phldr="0"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3600">
              <a:latin typeface="Selawik" panose="020B0502040204020203" pitchFamily="34" charset="0"/>
              <a:cs typeface="Biome" panose="020B0503030204020804" pitchFamily="34" charset="0"/>
            </a:rPr>
            <a:t>NAC 3% (30 mg/ml)*</a:t>
          </a:r>
          <a:endParaRPr lang="en-CA" sz="36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EF1D2951-8E8C-4EEE-A79A-F66DF7A24E96}" type="parTrans" cxnId="{0DD01418-96D8-4A3F-B612-7EC34FD15C16}">
      <dgm:prSet/>
      <dgm:spPr/>
      <dgm:t>
        <a:bodyPr/>
        <a:lstStyle/>
        <a:p>
          <a:endParaRPr lang="en-CA"/>
        </a:p>
      </dgm:t>
    </dgm:pt>
    <dgm:pt modelId="{66CF2E84-F363-4FE2-A882-26474EDA8A22}" type="sibTrans" cxnId="{0DD01418-96D8-4A3F-B612-7EC34FD15C16}">
      <dgm:prSet/>
      <dgm:spPr/>
      <dgm:t>
        <a:bodyPr/>
        <a:lstStyle/>
        <a:p>
          <a:endParaRPr lang="en-CA"/>
        </a:p>
      </dgm:t>
    </dgm:pt>
    <dgm:pt modelId="{31E60E26-A4EC-4ADB-9B5A-D3D5A43DAC4F}">
      <dgm:prSet phldrT="[Text]" phldr="0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2400">
              <a:latin typeface="Selawik" panose="020B0502040204020203" pitchFamily="34" charset="0"/>
              <a:cs typeface="Biome" panose="020B0503030204020804" pitchFamily="34" charset="0"/>
            </a:rPr>
            <a:t>NS</a:t>
          </a:r>
          <a:endParaRPr lang="en-CA" sz="24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B3F187C4-8B67-4DB2-8C98-57F844D15F88}" type="parTrans" cxnId="{5C54F038-349F-4F25-9D8E-7DE567333F06}">
      <dgm:prSet/>
      <dgm:spPr/>
      <dgm:t>
        <a:bodyPr/>
        <a:lstStyle/>
        <a:p>
          <a:endParaRPr lang="en-CA"/>
        </a:p>
      </dgm:t>
    </dgm:pt>
    <dgm:pt modelId="{0654C36A-3194-4681-8108-6D8FDCD56A81}" type="sibTrans" cxnId="{5C54F038-349F-4F25-9D8E-7DE567333F06}">
      <dgm:prSet/>
      <dgm:spPr/>
      <dgm:t>
        <a:bodyPr/>
        <a:lstStyle/>
        <a:p>
          <a:endParaRPr lang="en-CA"/>
        </a:p>
      </dgm:t>
    </dgm:pt>
    <dgm:pt modelId="{8D966FF7-5286-4149-9C36-AC8CD25FCF0E}">
      <dgm:prSet phldrT="[Text]" phldr="0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2400">
              <a:latin typeface="Selawik" panose="020B0502040204020203" pitchFamily="34" charset="0"/>
              <a:cs typeface="Biome" panose="020B0503030204020804" pitchFamily="34" charset="0"/>
            </a:rPr>
            <a:t>1/2 NS</a:t>
          </a:r>
          <a:endParaRPr lang="en-CA" sz="2400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253B7791-EF5D-40EC-B4E8-8CB2449C76E7}" type="parTrans" cxnId="{FA87EC60-32C1-44F4-9020-1137ACF361AF}">
      <dgm:prSet/>
      <dgm:spPr/>
      <dgm:t>
        <a:bodyPr/>
        <a:lstStyle/>
        <a:p>
          <a:endParaRPr lang="en-CA"/>
        </a:p>
      </dgm:t>
    </dgm:pt>
    <dgm:pt modelId="{56BA84BF-813D-4C00-A94A-8622BA4BE28D}" type="sibTrans" cxnId="{FA87EC60-32C1-44F4-9020-1137ACF361AF}">
      <dgm:prSet/>
      <dgm:spPr/>
      <dgm:t>
        <a:bodyPr/>
        <a:lstStyle/>
        <a:p>
          <a:endParaRPr lang="en-CA"/>
        </a:p>
      </dgm:t>
    </dgm:pt>
    <dgm:pt modelId="{42236AFC-3817-4DE6-8A0F-2C20D637FD0F}">
      <dgm:prSet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2000">
              <a:latin typeface="Selawik" panose="020B0502040204020203" pitchFamily="34" charset="0"/>
              <a:cs typeface="Biome" panose="020B0503030204020804" pitchFamily="34" charset="0"/>
            </a:rPr>
            <a:t>*</a:t>
          </a:r>
          <a:r>
            <a:rPr lang="en-US" sz="20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For </a:t>
          </a:r>
          <a:r>
            <a:rPr lang="en-US" sz="2000" b="1" u="sng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all methods</a:t>
          </a:r>
          <a:endParaRPr lang="en-CA" sz="2000" b="1" u="sng">
            <a:solidFill>
              <a:srgbClr val="FF0000"/>
            </a:solidFill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57647BBF-C690-471B-94DA-E736ABF4223F}" type="parTrans" cxnId="{49E07973-B1B4-4FC6-9A80-D6619D9BD66B}">
      <dgm:prSet/>
      <dgm:spPr/>
      <dgm:t>
        <a:bodyPr/>
        <a:lstStyle/>
        <a:p>
          <a:endParaRPr lang="en-CA"/>
        </a:p>
      </dgm:t>
    </dgm:pt>
    <dgm:pt modelId="{34606DBC-BFCD-4E6C-B231-F61A8578218D}" type="sibTrans" cxnId="{49E07973-B1B4-4FC6-9A80-D6619D9BD66B}">
      <dgm:prSet/>
      <dgm:spPr/>
      <dgm:t>
        <a:bodyPr/>
        <a:lstStyle/>
        <a:p>
          <a:endParaRPr lang="en-CA"/>
        </a:p>
      </dgm:t>
    </dgm:pt>
    <dgm:pt modelId="{23736A66-9FCC-43DC-807A-99A607B3E4E9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Institutional Guidelines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B5792F40-546D-4BF3-8015-626C3DCC5265}" type="parTrans" cxnId="{2CA33D4A-814C-49D5-BFB3-E88D63A5EE0D}">
      <dgm:prSet/>
      <dgm:spPr/>
      <dgm:t>
        <a:bodyPr/>
        <a:lstStyle/>
        <a:p>
          <a:endParaRPr lang="en-CA"/>
        </a:p>
      </dgm:t>
    </dgm:pt>
    <dgm:pt modelId="{4DAF6EF9-80E8-4F74-8BFC-9B9594A94468}" type="sibTrans" cxnId="{2CA33D4A-814C-49D5-BFB3-E88D63A5EE0D}">
      <dgm:prSet/>
      <dgm:spPr/>
      <dgm:t>
        <a:bodyPr/>
        <a:lstStyle/>
        <a:p>
          <a:endParaRPr lang="en-CA"/>
        </a:p>
      </dgm:t>
    </dgm:pt>
    <dgm:pt modelId="{D56BE1EA-33A8-48D7-B590-D0B7CF0BD24B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b="0" u="none">
              <a:latin typeface="Selawik" panose="020B0502040204020203" pitchFamily="34" charset="0"/>
              <a:cs typeface="Biome" panose="020B0503030204020804" pitchFamily="34" charset="0"/>
            </a:rPr>
            <a:t>Ie. If </a:t>
          </a:r>
          <a:r>
            <a:rPr lang="en-US" b="1" u="sng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1-Bag</a:t>
          </a:r>
          <a:r>
            <a:rPr lang="en-US" b="1" u="none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or</a:t>
          </a:r>
          <a:r>
            <a:rPr lang="en-US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 b="1" u="sng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2-Bag</a:t>
          </a:r>
          <a:r>
            <a:rPr lang="en-US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administration method will be chosen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1D792801-4155-42FF-A44D-FD971E2C2AC5}" type="parTrans" cxnId="{6EA618D3-EE28-407E-BCDA-9D334FB4DEDF}">
      <dgm:prSet/>
      <dgm:spPr/>
      <dgm:t>
        <a:bodyPr/>
        <a:lstStyle/>
        <a:p>
          <a:endParaRPr lang="en-CA"/>
        </a:p>
      </dgm:t>
    </dgm:pt>
    <dgm:pt modelId="{0C653B9A-2963-4262-8396-FAD2717B1055}" type="sibTrans" cxnId="{6EA618D3-EE28-407E-BCDA-9D334FB4DEDF}">
      <dgm:prSet/>
      <dgm:spPr/>
      <dgm:t>
        <a:bodyPr/>
        <a:lstStyle/>
        <a:p>
          <a:endParaRPr lang="en-CA"/>
        </a:p>
      </dgm:t>
    </dgm:pt>
    <dgm:pt modelId="{607D05F9-C135-4779-9EA7-E025F4D44F9E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>
              <a:latin typeface="Selawik" panose="020B0502040204020203" pitchFamily="34" charset="0"/>
              <a:cs typeface="Biome" panose="020B0503030204020804" pitchFamily="34" charset="0"/>
            </a:rPr>
            <a:t>Weight</a:t>
          </a:r>
          <a:endParaRPr lang="en-CA">
            <a:latin typeface="Selawik" panose="020B0502040204020203" pitchFamily="34" charset="0"/>
            <a:cs typeface="Biome" panose="020B0503030204020804" pitchFamily="34" charset="0"/>
          </a:endParaRPr>
        </a:p>
      </dgm:t>
    </dgm:pt>
    <dgm:pt modelId="{B3B512BD-8AC3-44BB-889A-0B12F3A4E84A}" type="parTrans" cxnId="{DC9A92C7-28F1-479E-A716-E3D80436E576}">
      <dgm:prSet/>
      <dgm:spPr/>
      <dgm:t>
        <a:bodyPr/>
        <a:lstStyle/>
        <a:p>
          <a:endParaRPr lang="en-CA"/>
        </a:p>
      </dgm:t>
    </dgm:pt>
    <dgm:pt modelId="{2B2C8233-7850-42FB-B140-157FE27FC75F}" type="sibTrans" cxnId="{DC9A92C7-28F1-479E-A716-E3D80436E576}">
      <dgm:prSet/>
      <dgm:spPr/>
      <dgm:t>
        <a:bodyPr/>
        <a:lstStyle/>
        <a:p>
          <a:endParaRPr lang="en-CA"/>
        </a:p>
      </dgm:t>
    </dgm:pt>
    <dgm:pt modelId="{9D753409-C6C8-435C-BB0B-821DAD897405}" type="pres">
      <dgm:prSet presAssocID="{B74928E9-E85F-4872-8DDA-DD18E01681EF}" presName="Name0" presStyleCnt="0">
        <dgm:presLayoutVars>
          <dgm:dir/>
          <dgm:animLvl val="lvl"/>
          <dgm:resizeHandles val="exact"/>
        </dgm:presLayoutVars>
      </dgm:prSet>
      <dgm:spPr/>
    </dgm:pt>
    <dgm:pt modelId="{194F440A-0AB6-4F41-99F5-EED2DBB363F7}" type="pres">
      <dgm:prSet presAssocID="{872AB892-D96B-4D49-9BF7-E6FCEAD678D5}" presName="linNode" presStyleCnt="0"/>
      <dgm:spPr/>
    </dgm:pt>
    <dgm:pt modelId="{01094F8A-1D8C-49E2-81EE-1EF6C29D25C1}" type="pres">
      <dgm:prSet presAssocID="{872AB892-D96B-4D49-9BF7-E6FCEAD678D5}" presName="parentText" presStyleLbl="node1" presStyleIdx="0" presStyleCnt="3" custLinFactNeighborX="-33068" custLinFactNeighborY="-1442">
        <dgm:presLayoutVars>
          <dgm:chMax val="1"/>
          <dgm:bulletEnabled val="1"/>
        </dgm:presLayoutVars>
      </dgm:prSet>
      <dgm:spPr/>
    </dgm:pt>
    <dgm:pt modelId="{94E3D163-590B-4EC3-B171-9D8532EE19BA}" type="pres">
      <dgm:prSet presAssocID="{872AB892-D96B-4D49-9BF7-E6FCEAD678D5}" presName="descendantText" presStyleLbl="alignAccFollowNode1" presStyleIdx="0" presStyleCnt="3">
        <dgm:presLayoutVars>
          <dgm:bulletEnabled val="1"/>
        </dgm:presLayoutVars>
      </dgm:prSet>
      <dgm:spPr/>
    </dgm:pt>
    <dgm:pt modelId="{44E6A7C3-DA31-4D3F-9BE4-C52C7ACDAAF9}" type="pres">
      <dgm:prSet presAssocID="{4D3FADE1-3FFC-4190-B36D-2C9411F22849}" presName="sp" presStyleCnt="0"/>
      <dgm:spPr/>
    </dgm:pt>
    <dgm:pt modelId="{88E11352-C9F4-4082-AF64-0CF72B74DA40}" type="pres">
      <dgm:prSet presAssocID="{6B99672A-008F-4175-A186-AB7BA86931C4}" presName="linNode" presStyleCnt="0"/>
      <dgm:spPr/>
    </dgm:pt>
    <dgm:pt modelId="{33CE5D2B-5417-40FF-BB85-E915E4A37EAE}" type="pres">
      <dgm:prSet presAssocID="{6B99672A-008F-4175-A186-AB7BA86931C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DF04675-43C2-4288-BEEF-077FBE21B3A6}" type="pres">
      <dgm:prSet presAssocID="{6B99672A-008F-4175-A186-AB7BA86931C4}" presName="descendantText" presStyleLbl="alignAccFollowNode1" presStyleIdx="1" presStyleCnt="3">
        <dgm:presLayoutVars>
          <dgm:bulletEnabled val="1"/>
        </dgm:presLayoutVars>
      </dgm:prSet>
      <dgm:spPr/>
    </dgm:pt>
    <dgm:pt modelId="{AF3A4BFF-5302-4B80-904D-75F69B9706CD}" type="pres">
      <dgm:prSet presAssocID="{8F388DBF-F0F3-4871-923C-46AD8F61ACD4}" presName="sp" presStyleCnt="0"/>
      <dgm:spPr/>
    </dgm:pt>
    <dgm:pt modelId="{696D266D-6586-4CCD-902D-FCCE9A6E8E3A}" type="pres">
      <dgm:prSet presAssocID="{0FABDAFA-5186-40D3-A7BC-0A4C37306DA7}" presName="linNode" presStyleCnt="0"/>
      <dgm:spPr/>
    </dgm:pt>
    <dgm:pt modelId="{4858AE64-73B9-41A4-A065-6D4B3414F91D}" type="pres">
      <dgm:prSet presAssocID="{0FABDAFA-5186-40D3-A7BC-0A4C37306DA7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EC5BE51-2238-41CE-B618-04DAFE96068F}" type="pres">
      <dgm:prSet presAssocID="{0FABDAFA-5186-40D3-A7BC-0A4C37306DA7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3014605-8F28-4F6D-A801-303FFF3106C8}" srcId="{B74928E9-E85F-4872-8DDA-DD18E01681EF}" destId="{6B99672A-008F-4175-A186-AB7BA86931C4}" srcOrd="1" destOrd="0" parTransId="{614A3977-9418-4C11-9F73-2A16335B46A7}" sibTransId="{8F388DBF-F0F3-4871-923C-46AD8F61ACD4}"/>
    <dgm:cxn modelId="{253D1013-A1FD-46D2-98FF-4F63F7FEE0DB}" type="presOf" srcId="{42236AFC-3817-4DE6-8A0F-2C20D637FD0F}" destId="{EEC5BE51-2238-41CE-B618-04DAFE96068F}" srcOrd="0" destOrd="1" presId="urn:microsoft.com/office/officeart/2005/8/layout/vList5"/>
    <dgm:cxn modelId="{0DD01418-96D8-4A3F-B612-7EC34FD15C16}" srcId="{0FABDAFA-5186-40D3-A7BC-0A4C37306DA7}" destId="{96CC1E47-CA5D-4658-9CE3-2DB49C36BA0D}" srcOrd="0" destOrd="0" parTransId="{EF1D2951-8E8C-4EEE-A79A-F66DF7A24E96}" sibTransId="{66CF2E84-F363-4FE2-A882-26474EDA8A22}"/>
    <dgm:cxn modelId="{FB51941F-ED07-43AE-9162-778D4DEC2CEA}" type="presOf" srcId="{B74928E9-E85F-4872-8DDA-DD18E01681EF}" destId="{9D753409-C6C8-435C-BB0B-821DAD897405}" srcOrd="0" destOrd="0" presId="urn:microsoft.com/office/officeart/2005/8/layout/vList5"/>
    <dgm:cxn modelId="{691AA321-DFD9-407C-AC89-FC770644E7DF}" type="presOf" srcId="{872AB892-D96B-4D49-9BF7-E6FCEAD678D5}" destId="{01094F8A-1D8C-49E2-81EE-1EF6C29D25C1}" srcOrd="0" destOrd="0" presId="urn:microsoft.com/office/officeart/2005/8/layout/vList5"/>
    <dgm:cxn modelId="{F6FDB923-E08C-433B-9072-DED088C14617}" type="presOf" srcId="{96CC1E47-CA5D-4658-9CE3-2DB49C36BA0D}" destId="{EEC5BE51-2238-41CE-B618-04DAFE96068F}" srcOrd="0" destOrd="0" presId="urn:microsoft.com/office/officeart/2005/8/layout/vList5"/>
    <dgm:cxn modelId="{CB449531-D878-4E82-B042-652B7C68BCFF}" type="presOf" srcId="{23736A66-9FCC-43DC-807A-99A607B3E4E9}" destId="{94E3D163-590B-4EC3-B171-9D8532EE19BA}" srcOrd="0" destOrd="1" presId="urn:microsoft.com/office/officeart/2005/8/layout/vList5"/>
    <dgm:cxn modelId="{5C54F038-349F-4F25-9D8E-7DE567333F06}" srcId="{6B99672A-008F-4175-A186-AB7BA86931C4}" destId="{31E60E26-A4EC-4ADB-9B5A-D3D5A43DAC4F}" srcOrd="1" destOrd="0" parTransId="{B3F187C4-8B67-4DB2-8C98-57F844D15F88}" sibTransId="{0654C36A-3194-4681-8108-6D8FDCD56A81}"/>
    <dgm:cxn modelId="{FA87EC60-32C1-44F4-9020-1137ACF361AF}" srcId="{6B99672A-008F-4175-A186-AB7BA86931C4}" destId="{8D966FF7-5286-4149-9C36-AC8CD25FCF0E}" srcOrd="2" destOrd="0" parTransId="{253B7791-EF5D-40EC-B4E8-8CB2449C76E7}" sibTransId="{56BA84BF-813D-4C00-A94A-8622BA4BE28D}"/>
    <dgm:cxn modelId="{2CA33D4A-814C-49D5-BFB3-E88D63A5EE0D}" srcId="{0D2BFB9D-2A59-48F3-BB11-49D706CD95D8}" destId="{23736A66-9FCC-43DC-807A-99A607B3E4E9}" srcOrd="0" destOrd="0" parTransId="{B5792F40-546D-4BF3-8015-626C3DCC5265}" sibTransId="{4DAF6EF9-80E8-4F74-8BFC-9B9594A94468}"/>
    <dgm:cxn modelId="{96766B6E-4521-459F-8468-BE346975D5D6}" type="presOf" srcId="{607D05F9-C135-4779-9EA7-E025F4D44F9E}" destId="{94E3D163-590B-4EC3-B171-9D8532EE19BA}" srcOrd="0" destOrd="3" presId="urn:microsoft.com/office/officeart/2005/8/layout/vList5"/>
    <dgm:cxn modelId="{49E07973-B1B4-4FC6-9A80-D6619D9BD66B}" srcId="{0FABDAFA-5186-40D3-A7BC-0A4C37306DA7}" destId="{42236AFC-3817-4DE6-8A0F-2C20D637FD0F}" srcOrd="1" destOrd="0" parTransId="{57647BBF-C690-471B-94DA-E736ABF4223F}" sibTransId="{34606DBC-BFCD-4E6C-B231-F61A8578218D}"/>
    <dgm:cxn modelId="{CB8B8981-6549-4D43-9E81-CCD643A9D801}" type="presOf" srcId="{E0CA1F0D-017A-460B-8E79-55B45E127F16}" destId="{BDF04675-43C2-4288-BEEF-077FBE21B3A6}" srcOrd="0" destOrd="0" presId="urn:microsoft.com/office/officeart/2005/8/layout/vList5"/>
    <dgm:cxn modelId="{6FF52E82-FB04-437A-AFEB-790DFFCBCFB6}" type="presOf" srcId="{8D966FF7-5286-4149-9C36-AC8CD25FCF0E}" destId="{BDF04675-43C2-4288-BEEF-077FBE21B3A6}" srcOrd="0" destOrd="2" presId="urn:microsoft.com/office/officeart/2005/8/layout/vList5"/>
    <dgm:cxn modelId="{BB60BF89-8F88-428C-B5A1-03A65C107105}" type="presOf" srcId="{31E60E26-A4EC-4ADB-9B5A-D3D5A43DAC4F}" destId="{BDF04675-43C2-4288-BEEF-077FBE21B3A6}" srcOrd="0" destOrd="1" presId="urn:microsoft.com/office/officeart/2005/8/layout/vList5"/>
    <dgm:cxn modelId="{1425748C-8026-49E5-8D39-B50B1D2CA075}" type="presOf" srcId="{0FABDAFA-5186-40D3-A7BC-0A4C37306DA7}" destId="{4858AE64-73B9-41A4-A065-6D4B3414F91D}" srcOrd="0" destOrd="0" presId="urn:microsoft.com/office/officeart/2005/8/layout/vList5"/>
    <dgm:cxn modelId="{0EAEDE9C-08EE-4BB2-982C-D98EF85783CE}" srcId="{6B99672A-008F-4175-A186-AB7BA86931C4}" destId="{E0CA1F0D-017A-460B-8E79-55B45E127F16}" srcOrd="0" destOrd="0" parTransId="{A1880901-7430-4728-B1BF-CD35CD52581E}" sibTransId="{F9522C30-ED97-42BB-B2BF-5F5102BC08A3}"/>
    <dgm:cxn modelId="{DD1292A5-C054-435A-A9A3-D43109893266}" srcId="{B74928E9-E85F-4872-8DDA-DD18E01681EF}" destId="{0FABDAFA-5186-40D3-A7BC-0A4C37306DA7}" srcOrd="2" destOrd="0" parTransId="{9F4E0571-BDC0-42F0-A84A-228E2D13E07C}" sibTransId="{B44026F7-210A-49D3-A3C4-DFC2D92C9400}"/>
    <dgm:cxn modelId="{30F092BD-29C1-44F1-9FC2-ACBD1EF780F3}" type="presOf" srcId="{0D2BFB9D-2A59-48F3-BB11-49D706CD95D8}" destId="{94E3D163-590B-4EC3-B171-9D8532EE19BA}" srcOrd="0" destOrd="0" presId="urn:microsoft.com/office/officeart/2005/8/layout/vList5"/>
    <dgm:cxn modelId="{094F70C1-A790-4E2D-B109-55239A72251A}" type="presOf" srcId="{D56BE1EA-33A8-48D7-B590-D0B7CF0BD24B}" destId="{94E3D163-590B-4EC3-B171-9D8532EE19BA}" srcOrd="0" destOrd="2" presId="urn:microsoft.com/office/officeart/2005/8/layout/vList5"/>
    <dgm:cxn modelId="{DC9A92C7-28F1-479E-A716-E3D80436E576}" srcId="{0D2BFB9D-2A59-48F3-BB11-49D706CD95D8}" destId="{607D05F9-C135-4779-9EA7-E025F4D44F9E}" srcOrd="1" destOrd="0" parTransId="{B3B512BD-8AC3-44BB-889A-0B12F3A4E84A}" sibTransId="{2B2C8233-7850-42FB-B140-157FE27FC75F}"/>
    <dgm:cxn modelId="{313B4ECB-D054-48EE-B6C6-AA224F78F2F6}" type="presOf" srcId="{6B99672A-008F-4175-A186-AB7BA86931C4}" destId="{33CE5D2B-5417-40FF-BB85-E915E4A37EAE}" srcOrd="0" destOrd="0" presId="urn:microsoft.com/office/officeart/2005/8/layout/vList5"/>
    <dgm:cxn modelId="{6EA618D3-EE28-407E-BCDA-9D334FB4DEDF}" srcId="{23736A66-9FCC-43DC-807A-99A607B3E4E9}" destId="{D56BE1EA-33A8-48D7-B590-D0B7CF0BD24B}" srcOrd="0" destOrd="0" parTransId="{1D792801-4155-42FF-A44D-FD971E2C2AC5}" sibTransId="{0C653B9A-2963-4262-8396-FAD2717B1055}"/>
    <dgm:cxn modelId="{B1EACCD9-7937-4BBF-B094-6EF8B3405087}" srcId="{872AB892-D96B-4D49-9BF7-E6FCEAD678D5}" destId="{0D2BFB9D-2A59-48F3-BB11-49D706CD95D8}" srcOrd="0" destOrd="0" parTransId="{6492BC02-A6E5-47D5-BDD8-BBC703A8649A}" sibTransId="{759D25EB-8916-4AEA-BA74-2F658DC38C7D}"/>
    <dgm:cxn modelId="{7363CAEB-2919-41C5-870F-7C105C0E3300}" srcId="{B74928E9-E85F-4872-8DDA-DD18E01681EF}" destId="{872AB892-D96B-4D49-9BF7-E6FCEAD678D5}" srcOrd="0" destOrd="0" parTransId="{B3E1638E-67D8-4DE9-BA41-54E2F327CAB2}" sibTransId="{4D3FADE1-3FFC-4190-B36D-2C9411F22849}"/>
    <dgm:cxn modelId="{FE7C26E9-9E3E-4C3D-8797-FC38E7B7DBDE}" type="presParOf" srcId="{9D753409-C6C8-435C-BB0B-821DAD897405}" destId="{194F440A-0AB6-4F41-99F5-EED2DBB363F7}" srcOrd="0" destOrd="0" presId="urn:microsoft.com/office/officeart/2005/8/layout/vList5"/>
    <dgm:cxn modelId="{C65477F4-9E8E-41A1-B34D-4C53533FE714}" type="presParOf" srcId="{194F440A-0AB6-4F41-99F5-EED2DBB363F7}" destId="{01094F8A-1D8C-49E2-81EE-1EF6C29D25C1}" srcOrd="0" destOrd="0" presId="urn:microsoft.com/office/officeart/2005/8/layout/vList5"/>
    <dgm:cxn modelId="{D847961E-90E9-4E06-9CCB-7167168E0A23}" type="presParOf" srcId="{194F440A-0AB6-4F41-99F5-EED2DBB363F7}" destId="{94E3D163-590B-4EC3-B171-9D8532EE19BA}" srcOrd="1" destOrd="0" presId="urn:microsoft.com/office/officeart/2005/8/layout/vList5"/>
    <dgm:cxn modelId="{C9BB728D-A097-422D-ACF5-458D90B63F9C}" type="presParOf" srcId="{9D753409-C6C8-435C-BB0B-821DAD897405}" destId="{44E6A7C3-DA31-4D3F-9BE4-C52C7ACDAAF9}" srcOrd="1" destOrd="0" presId="urn:microsoft.com/office/officeart/2005/8/layout/vList5"/>
    <dgm:cxn modelId="{9F0EF41F-E5F5-4503-AB7F-F0CBA410DBE2}" type="presParOf" srcId="{9D753409-C6C8-435C-BB0B-821DAD897405}" destId="{88E11352-C9F4-4082-AF64-0CF72B74DA40}" srcOrd="2" destOrd="0" presId="urn:microsoft.com/office/officeart/2005/8/layout/vList5"/>
    <dgm:cxn modelId="{BF37582D-F3F5-451F-AC30-B31F90442033}" type="presParOf" srcId="{88E11352-C9F4-4082-AF64-0CF72B74DA40}" destId="{33CE5D2B-5417-40FF-BB85-E915E4A37EAE}" srcOrd="0" destOrd="0" presId="urn:microsoft.com/office/officeart/2005/8/layout/vList5"/>
    <dgm:cxn modelId="{020ED4C5-5062-4149-94CD-C8CCE914D850}" type="presParOf" srcId="{88E11352-C9F4-4082-AF64-0CF72B74DA40}" destId="{BDF04675-43C2-4288-BEEF-077FBE21B3A6}" srcOrd="1" destOrd="0" presId="urn:microsoft.com/office/officeart/2005/8/layout/vList5"/>
    <dgm:cxn modelId="{2D5A04FF-BA74-49E7-ADA1-B824E4C2EFFB}" type="presParOf" srcId="{9D753409-C6C8-435C-BB0B-821DAD897405}" destId="{AF3A4BFF-5302-4B80-904D-75F69B9706CD}" srcOrd="3" destOrd="0" presId="urn:microsoft.com/office/officeart/2005/8/layout/vList5"/>
    <dgm:cxn modelId="{EC31C4D6-4D03-4621-B6D4-F0A05FAD8027}" type="presParOf" srcId="{9D753409-C6C8-435C-BB0B-821DAD897405}" destId="{696D266D-6586-4CCD-902D-FCCE9A6E8E3A}" srcOrd="4" destOrd="0" presId="urn:microsoft.com/office/officeart/2005/8/layout/vList5"/>
    <dgm:cxn modelId="{F273C9AE-68A4-40C2-B56A-7BDA5DCBE8C8}" type="presParOf" srcId="{696D266D-6586-4CCD-902D-FCCE9A6E8E3A}" destId="{4858AE64-73B9-41A4-A065-6D4B3414F91D}" srcOrd="0" destOrd="0" presId="urn:microsoft.com/office/officeart/2005/8/layout/vList5"/>
    <dgm:cxn modelId="{E1E828FB-EE82-4642-83C9-82B3528A90B1}" type="presParOf" srcId="{696D266D-6586-4CCD-902D-FCCE9A6E8E3A}" destId="{EEC5BE51-2238-41CE-B618-04DAFE9606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2CF1CE-5763-432E-BBF9-3F42CA27AE9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E9A42917-8A2D-4055-A30D-A3E7EEDA26DF}">
      <dgm:prSet phldrT="[Text]" phldr="0"/>
      <dgm:spPr>
        <a:solidFill>
          <a:schemeClr val="bg1"/>
        </a:solidFill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>
              <a:solidFill>
                <a:schemeClr val="tx2">
                  <a:lumMod val="75000"/>
                  <a:lumOff val="25000"/>
                </a:schemeClr>
              </a:solidFill>
            </a:rPr>
            <a:t>IV NAC is Ordered</a:t>
          </a:r>
          <a:endParaRPr lang="en-CA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B69BE0B2-DE63-4E4B-A0E1-F77046663E8F}" type="parTrans" cxnId="{918A5BCA-CCBF-480B-84C6-7303730BF24D}">
      <dgm:prSet/>
      <dgm:spPr/>
      <dgm:t>
        <a:bodyPr/>
        <a:lstStyle/>
        <a:p>
          <a:endParaRPr lang="en-CA"/>
        </a:p>
      </dgm:t>
    </dgm:pt>
    <dgm:pt modelId="{324045E6-3FFF-4BC5-AF97-16167CD81406}" type="sibTrans" cxnId="{918A5BCA-CCBF-480B-84C6-7303730BF24D}">
      <dgm:prSet/>
      <dgm:spPr/>
      <dgm:t>
        <a:bodyPr/>
        <a:lstStyle/>
        <a:p>
          <a:endParaRPr lang="en-CA"/>
        </a:p>
      </dgm:t>
    </dgm:pt>
    <dgm:pt modelId="{005B3AA0-10CF-40EE-97BC-BF17217F0D7F}" type="asst">
      <dgm:prSet phldrT="[Text]" phldr="0"/>
      <dgm:spPr>
        <a:solidFill>
          <a:srgbClr val="9EC54D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Institution to guide on method:</a:t>
          </a:r>
        </a:p>
        <a:p>
          <a:r>
            <a:rPr lang="en-CA">
              <a:solidFill>
                <a:schemeClr val="tx1"/>
              </a:solidFill>
            </a:rPr>
            <a:t>1-Bag or 2-Bag</a:t>
          </a:r>
        </a:p>
      </dgm:t>
    </dgm:pt>
    <dgm:pt modelId="{C1E0CC6D-39EB-4552-BA91-79352528C789}" type="parTrans" cxnId="{4639275E-9123-4CE5-B9B8-54B2B3B88625}">
      <dgm:prSet/>
      <dgm:spPr>
        <a:ln>
          <a:solidFill>
            <a:srgbClr val="9EC54D"/>
          </a:solidFill>
        </a:ln>
      </dgm:spPr>
      <dgm:t>
        <a:bodyPr/>
        <a:lstStyle/>
        <a:p>
          <a:endParaRPr lang="en-CA"/>
        </a:p>
      </dgm:t>
    </dgm:pt>
    <dgm:pt modelId="{340D0A1D-FD5E-4AF0-BBDE-72F094C484F3}" type="sibTrans" cxnId="{4639275E-9123-4CE5-B9B8-54B2B3B88625}">
      <dgm:prSet/>
      <dgm:spPr/>
      <dgm:t>
        <a:bodyPr/>
        <a:lstStyle/>
        <a:p>
          <a:endParaRPr lang="en-CA"/>
        </a:p>
      </dgm:t>
    </dgm:pt>
    <dgm:pt modelId="{4C44CB2A-EBBA-4921-8FC8-1D309BB292EF}">
      <dgm:prSet phldrT="[Text]" phldr="0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/>
            <a:t>1-Bag Method</a:t>
          </a:r>
          <a:endParaRPr lang="en-CA"/>
        </a:p>
      </dgm:t>
    </dgm:pt>
    <dgm:pt modelId="{A2F39150-8AF0-41CF-A0A8-B74891EE4F48}" type="parTrans" cxnId="{09D3F224-BBA4-4537-8737-D926B122FCCA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6688A697-2C73-4C84-B334-9A79ED4F24CE}" type="sibTrans" cxnId="{09D3F224-BBA4-4537-8737-D926B122FCCA}">
      <dgm:prSet/>
      <dgm:spPr/>
      <dgm:t>
        <a:bodyPr/>
        <a:lstStyle/>
        <a:p>
          <a:endParaRPr lang="en-CA"/>
        </a:p>
      </dgm:t>
    </dgm:pt>
    <dgm:pt modelId="{BC2BF66D-5DA2-4F41-930D-AAE955BC9CF4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ctr"/>
          <a:r>
            <a:rPr lang="en-US"/>
            <a:t>2-Bag Method</a:t>
          </a:r>
          <a:endParaRPr lang="en-CA"/>
        </a:p>
      </dgm:t>
    </dgm:pt>
    <dgm:pt modelId="{1B8C11B2-B21A-4202-AB8D-51A6C8723E79}" type="parTrans" cxnId="{5C997414-A97D-4F5D-B4A4-CD935158803C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B802614D-B13F-45ED-8258-0079B648DFAE}" type="sibTrans" cxnId="{5C997414-A97D-4F5D-B4A4-CD935158803C}">
      <dgm:prSet/>
      <dgm:spPr/>
      <dgm:t>
        <a:bodyPr/>
        <a:lstStyle/>
        <a:p>
          <a:endParaRPr lang="en-CA"/>
        </a:p>
      </dgm:t>
    </dgm:pt>
    <dgm:pt modelId="{05A63498-E546-4527-AF15-DCACBEF01BFE}">
      <dgm:prSet phldrT="[Text]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/>
            <a:t>Mix two Admixture bags</a:t>
          </a:r>
          <a:endParaRPr lang="en-CA"/>
        </a:p>
      </dgm:t>
    </dgm:pt>
    <dgm:pt modelId="{D19E22E7-C607-4CD1-A4CC-EC9B653A7AF8}" type="parTrans" cxnId="{CE08589E-C74D-4D7C-B2C0-DC3A29ABC883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7D383915-750C-415B-BA25-83FCC35C8980}" type="sibTrans" cxnId="{CE08589E-C74D-4D7C-B2C0-DC3A29ABC883}">
      <dgm:prSet/>
      <dgm:spPr/>
      <dgm:t>
        <a:bodyPr/>
        <a:lstStyle/>
        <a:p>
          <a:endParaRPr lang="en-CA"/>
        </a:p>
      </dgm:t>
    </dgm:pt>
    <dgm:pt modelId="{38A2DA9F-0FF5-416B-8C0F-F3FF159121B0}">
      <dgm:prSet phldrT="[Text]" phldr="0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/>
            <a:t>Mix one Admixture bag</a:t>
          </a:r>
          <a:endParaRPr lang="en-CA"/>
        </a:p>
      </dgm:t>
    </dgm:pt>
    <dgm:pt modelId="{58E09E58-87D1-4AFA-A32D-DEE8031F924D}" type="parTrans" cxnId="{CA5667CD-2871-42D1-A1D4-E487430EFFB6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CB362157-DA63-423A-9D9D-E8C6EEB3B9FB}" type="sibTrans" cxnId="{CA5667CD-2871-42D1-A1D4-E487430EFFB6}">
      <dgm:prSet/>
      <dgm:spPr/>
      <dgm:t>
        <a:bodyPr/>
        <a:lstStyle/>
        <a:p>
          <a:endParaRPr lang="en-CA"/>
        </a:p>
      </dgm:t>
    </dgm:pt>
    <dgm:pt modelId="{AB2456EF-6ADC-41A3-94F6-29525B3A134C}">
      <dgm:prSet phldrT="[Text]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/>
            <a:t>#1 Loading Dose bag</a:t>
          </a:r>
          <a:endParaRPr lang="en-CA"/>
        </a:p>
      </dgm:t>
    </dgm:pt>
    <dgm:pt modelId="{FB8750E2-01F3-4480-A28E-1CF1EAF8B421}" type="parTrans" cxnId="{A390CF39-331B-4BEC-BD10-D8E3DD9A7445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AED171C4-C432-46E3-9D7E-AA8958072B75}" type="sibTrans" cxnId="{A390CF39-331B-4BEC-BD10-D8E3DD9A7445}">
      <dgm:prSet/>
      <dgm:spPr/>
      <dgm:t>
        <a:bodyPr/>
        <a:lstStyle/>
        <a:p>
          <a:endParaRPr lang="en-CA"/>
        </a:p>
      </dgm:t>
    </dgm:pt>
    <dgm:pt modelId="{37A03387-120B-47DA-8A86-6BAA4AFF7614}">
      <dgm:prSet phldrT="[Text]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/>
            <a:t>#2 Maintenance Infusion bag</a:t>
          </a:r>
          <a:endParaRPr lang="en-CA"/>
        </a:p>
      </dgm:t>
    </dgm:pt>
    <dgm:pt modelId="{64705D64-C1EC-44B9-93FB-DE9DA703D791}" type="parTrans" cxnId="{6E0AFE93-5EB1-4545-BD26-01C6D9152BAE}">
      <dgm:prSet/>
      <dgm:spPr>
        <a:ln>
          <a:solidFill>
            <a:schemeClr val="tx2">
              <a:lumMod val="75000"/>
              <a:lumOff val="25000"/>
            </a:schemeClr>
          </a:solidFill>
        </a:ln>
      </dgm:spPr>
      <dgm:t>
        <a:bodyPr/>
        <a:lstStyle/>
        <a:p>
          <a:endParaRPr lang="en-CA"/>
        </a:p>
      </dgm:t>
    </dgm:pt>
    <dgm:pt modelId="{53C6ED00-14C1-4336-84D9-84B3C607E189}" type="sibTrans" cxnId="{6E0AFE93-5EB1-4545-BD26-01C6D9152BAE}">
      <dgm:prSet/>
      <dgm:spPr/>
      <dgm:t>
        <a:bodyPr/>
        <a:lstStyle/>
        <a:p>
          <a:endParaRPr lang="en-CA"/>
        </a:p>
      </dgm:t>
    </dgm:pt>
    <dgm:pt modelId="{1271E338-3663-4BC0-BC3E-119F8E805EE2}" type="pres">
      <dgm:prSet presAssocID="{3E2CF1CE-5763-432E-BBF9-3F42CA27AE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1AF5A3-C945-46C5-98BA-639F6D2A1904}" type="pres">
      <dgm:prSet presAssocID="{E9A42917-8A2D-4055-A30D-A3E7EEDA26DF}" presName="hierRoot1" presStyleCnt="0">
        <dgm:presLayoutVars>
          <dgm:hierBranch val="init"/>
        </dgm:presLayoutVars>
      </dgm:prSet>
      <dgm:spPr/>
    </dgm:pt>
    <dgm:pt modelId="{D93FAF15-8CBD-42E0-A78A-551BF49EADAD}" type="pres">
      <dgm:prSet presAssocID="{E9A42917-8A2D-4055-A30D-A3E7EEDA26DF}" presName="rootComposite1" presStyleCnt="0"/>
      <dgm:spPr/>
    </dgm:pt>
    <dgm:pt modelId="{671E2626-A157-4C2B-AB19-3E7ECF40AC86}" type="pres">
      <dgm:prSet presAssocID="{E9A42917-8A2D-4055-A30D-A3E7EEDA26DF}" presName="rootText1" presStyleLbl="node0" presStyleIdx="0" presStyleCnt="1" custScaleX="60396" custScaleY="73925">
        <dgm:presLayoutVars>
          <dgm:chPref val="3"/>
        </dgm:presLayoutVars>
      </dgm:prSet>
      <dgm:spPr/>
    </dgm:pt>
    <dgm:pt modelId="{FE28276E-98E9-4159-897C-2D5BA9C183A8}" type="pres">
      <dgm:prSet presAssocID="{E9A42917-8A2D-4055-A30D-A3E7EEDA26DF}" presName="rootConnector1" presStyleLbl="node1" presStyleIdx="0" presStyleCnt="0"/>
      <dgm:spPr/>
    </dgm:pt>
    <dgm:pt modelId="{B49BA127-DE2B-493C-AFB6-99FCDFD87173}" type="pres">
      <dgm:prSet presAssocID="{E9A42917-8A2D-4055-A30D-A3E7EEDA26DF}" presName="hierChild2" presStyleCnt="0"/>
      <dgm:spPr/>
    </dgm:pt>
    <dgm:pt modelId="{84BD618F-B0AE-4F6D-9CA5-2A687B54BA1C}" type="pres">
      <dgm:prSet presAssocID="{A2F39150-8AF0-41CF-A0A8-B74891EE4F48}" presName="Name37" presStyleLbl="parChTrans1D2" presStyleIdx="0" presStyleCnt="3"/>
      <dgm:spPr/>
    </dgm:pt>
    <dgm:pt modelId="{12FCCED0-2D3F-4954-A3C8-7E1C427C03DD}" type="pres">
      <dgm:prSet presAssocID="{4C44CB2A-EBBA-4921-8FC8-1D309BB292EF}" presName="hierRoot2" presStyleCnt="0">
        <dgm:presLayoutVars>
          <dgm:hierBranch val="init"/>
        </dgm:presLayoutVars>
      </dgm:prSet>
      <dgm:spPr/>
    </dgm:pt>
    <dgm:pt modelId="{D90B9491-1CCF-4D46-8712-59606BF9A7B6}" type="pres">
      <dgm:prSet presAssocID="{4C44CB2A-EBBA-4921-8FC8-1D309BB292EF}" presName="rootComposite" presStyleCnt="0"/>
      <dgm:spPr/>
    </dgm:pt>
    <dgm:pt modelId="{3C96DFC0-AFF3-4F2A-BA19-14A5995A59A3}" type="pres">
      <dgm:prSet presAssocID="{4C44CB2A-EBBA-4921-8FC8-1D309BB292EF}" presName="rootText" presStyleLbl="node2" presStyleIdx="0" presStyleCnt="2">
        <dgm:presLayoutVars>
          <dgm:chPref val="3"/>
        </dgm:presLayoutVars>
      </dgm:prSet>
      <dgm:spPr/>
    </dgm:pt>
    <dgm:pt modelId="{0BA8DC8C-DDE5-4A6B-ACD6-E92CF45B2E19}" type="pres">
      <dgm:prSet presAssocID="{4C44CB2A-EBBA-4921-8FC8-1D309BB292EF}" presName="rootConnector" presStyleLbl="node2" presStyleIdx="0" presStyleCnt="2"/>
      <dgm:spPr/>
    </dgm:pt>
    <dgm:pt modelId="{E8C57CDA-E90F-4427-A18A-48962D8E9872}" type="pres">
      <dgm:prSet presAssocID="{4C44CB2A-EBBA-4921-8FC8-1D309BB292EF}" presName="hierChild4" presStyleCnt="0"/>
      <dgm:spPr/>
    </dgm:pt>
    <dgm:pt modelId="{85273264-5A8D-4CAB-BF6F-BFB689B064E4}" type="pres">
      <dgm:prSet presAssocID="{58E09E58-87D1-4AFA-A32D-DEE8031F924D}" presName="Name37" presStyleLbl="parChTrans1D3" presStyleIdx="0" presStyleCnt="2"/>
      <dgm:spPr/>
    </dgm:pt>
    <dgm:pt modelId="{96122113-E1F2-4F45-93F3-E9053018544C}" type="pres">
      <dgm:prSet presAssocID="{38A2DA9F-0FF5-416B-8C0F-F3FF159121B0}" presName="hierRoot2" presStyleCnt="0">
        <dgm:presLayoutVars>
          <dgm:hierBranch val="init"/>
        </dgm:presLayoutVars>
      </dgm:prSet>
      <dgm:spPr/>
    </dgm:pt>
    <dgm:pt modelId="{D783AD6F-F077-4D30-86E4-D17E198FB3F8}" type="pres">
      <dgm:prSet presAssocID="{38A2DA9F-0FF5-416B-8C0F-F3FF159121B0}" presName="rootComposite" presStyleCnt="0"/>
      <dgm:spPr/>
    </dgm:pt>
    <dgm:pt modelId="{3950C95E-6EF9-4538-AECD-9E025AD2625D}" type="pres">
      <dgm:prSet presAssocID="{38A2DA9F-0FF5-416B-8C0F-F3FF159121B0}" presName="rootText" presStyleLbl="node3" presStyleIdx="0" presStyleCnt="2">
        <dgm:presLayoutVars>
          <dgm:chPref val="3"/>
        </dgm:presLayoutVars>
      </dgm:prSet>
      <dgm:spPr/>
    </dgm:pt>
    <dgm:pt modelId="{F2948C33-4EE5-4316-A91F-E6330D9B1A90}" type="pres">
      <dgm:prSet presAssocID="{38A2DA9F-0FF5-416B-8C0F-F3FF159121B0}" presName="rootConnector" presStyleLbl="node3" presStyleIdx="0" presStyleCnt="2"/>
      <dgm:spPr/>
    </dgm:pt>
    <dgm:pt modelId="{3B8017F5-29BA-406F-9BC5-6E69F9E3AE87}" type="pres">
      <dgm:prSet presAssocID="{38A2DA9F-0FF5-416B-8C0F-F3FF159121B0}" presName="hierChild4" presStyleCnt="0"/>
      <dgm:spPr/>
    </dgm:pt>
    <dgm:pt modelId="{A738369A-57C2-466C-A8EA-AA9A5F0CD815}" type="pres">
      <dgm:prSet presAssocID="{38A2DA9F-0FF5-416B-8C0F-F3FF159121B0}" presName="hierChild5" presStyleCnt="0"/>
      <dgm:spPr/>
    </dgm:pt>
    <dgm:pt modelId="{73E4C1F9-2A30-4590-A78F-A47CD70F3232}" type="pres">
      <dgm:prSet presAssocID="{4C44CB2A-EBBA-4921-8FC8-1D309BB292EF}" presName="hierChild5" presStyleCnt="0"/>
      <dgm:spPr/>
    </dgm:pt>
    <dgm:pt modelId="{BF2A0415-76DB-4DF1-AF30-731A86C13F44}" type="pres">
      <dgm:prSet presAssocID="{1B8C11B2-B21A-4202-AB8D-51A6C8723E79}" presName="Name37" presStyleLbl="parChTrans1D2" presStyleIdx="1" presStyleCnt="3"/>
      <dgm:spPr/>
    </dgm:pt>
    <dgm:pt modelId="{142E9108-B85A-4DB1-934E-B3995DB228B9}" type="pres">
      <dgm:prSet presAssocID="{BC2BF66D-5DA2-4F41-930D-AAE955BC9CF4}" presName="hierRoot2" presStyleCnt="0">
        <dgm:presLayoutVars>
          <dgm:hierBranch val="init"/>
        </dgm:presLayoutVars>
      </dgm:prSet>
      <dgm:spPr/>
    </dgm:pt>
    <dgm:pt modelId="{497AD801-4915-4DC0-A422-239E8AEC8C87}" type="pres">
      <dgm:prSet presAssocID="{BC2BF66D-5DA2-4F41-930D-AAE955BC9CF4}" presName="rootComposite" presStyleCnt="0"/>
      <dgm:spPr/>
    </dgm:pt>
    <dgm:pt modelId="{01D0A99E-A7A0-425F-800D-F7AE7B0288EA}" type="pres">
      <dgm:prSet presAssocID="{BC2BF66D-5DA2-4F41-930D-AAE955BC9CF4}" presName="rootText" presStyleLbl="node2" presStyleIdx="1" presStyleCnt="2">
        <dgm:presLayoutVars>
          <dgm:chPref val="3"/>
        </dgm:presLayoutVars>
      </dgm:prSet>
      <dgm:spPr/>
    </dgm:pt>
    <dgm:pt modelId="{ADC13CF2-3A5A-4183-8B9F-E983FC8ADAD0}" type="pres">
      <dgm:prSet presAssocID="{BC2BF66D-5DA2-4F41-930D-AAE955BC9CF4}" presName="rootConnector" presStyleLbl="node2" presStyleIdx="1" presStyleCnt="2"/>
      <dgm:spPr/>
    </dgm:pt>
    <dgm:pt modelId="{AC311A0D-27DC-443F-BC13-AEF14D6C8B69}" type="pres">
      <dgm:prSet presAssocID="{BC2BF66D-5DA2-4F41-930D-AAE955BC9CF4}" presName="hierChild4" presStyleCnt="0"/>
      <dgm:spPr/>
    </dgm:pt>
    <dgm:pt modelId="{5BC431A6-1BEF-4202-A6A5-A75DF9944E92}" type="pres">
      <dgm:prSet presAssocID="{D19E22E7-C607-4CD1-A4CC-EC9B653A7AF8}" presName="Name37" presStyleLbl="parChTrans1D3" presStyleIdx="1" presStyleCnt="2"/>
      <dgm:spPr/>
    </dgm:pt>
    <dgm:pt modelId="{96E8916D-0C36-4F4C-9240-45403ED2120B}" type="pres">
      <dgm:prSet presAssocID="{05A63498-E546-4527-AF15-DCACBEF01BFE}" presName="hierRoot2" presStyleCnt="0">
        <dgm:presLayoutVars>
          <dgm:hierBranch val="init"/>
        </dgm:presLayoutVars>
      </dgm:prSet>
      <dgm:spPr/>
    </dgm:pt>
    <dgm:pt modelId="{F6149AAE-B45D-4927-8E78-E4EF6FDD1BF7}" type="pres">
      <dgm:prSet presAssocID="{05A63498-E546-4527-AF15-DCACBEF01BFE}" presName="rootComposite" presStyleCnt="0"/>
      <dgm:spPr/>
    </dgm:pt>
    <dgm:pt modelId="{188882F6-B933-41D3-A9AC-51C35C74949A}" type="pres">
      <dgm:prSet presAssocID="{05A63498-E546-4527-AF15-DCACBEF01BFE}" presName="rootText" presStyleLbl="node3" presStyleIdx="1" presStyleCnt="2">
        <dgm:presLayoutVars>
          <dgm:chPref val="3"/>
        </dgm:presLayoutVars>
      </dgm:prSet>
      <dgm:spPr/>
    </dgm:pt>
    <dgm:pt modelId="{ED35D989-18AE-45A3-989F-331472B6C822}" type="pres">
      <dgm:prSet presAssocID="{05A63498-E546-4527-AF15-DCACBEF01BFE}" presName="rootConnector" presStyleLbl="node3" presStyleIdx="1" presStyleCnt="2"/>
      <dgm:spPr/>
    </dgm:pt>
    <dgm:pt modelId="{9E3E060F-9D80-4B6D-832E-B2F5545594EA}" type="pres">
      <dgm:prSet presAssocID="{05A63498-E546-4527-AF15-DCACBEF01BFE}" presName="hierChild4" presStyleCnt="0"/>
      <dgm:spPr/>
    </dgm:pt>
    <dgm:pt modelId="{3392FE6D-4F0F-4B3B-80BB-92F87BA83DBB}" type="pres">
      <dgm:prSet presAssocID="{FB8750E2-01F3-4480-A28E-1CF1EAF8B421}" presName="Name37" presStyleLbl="parChTrans1D4" presStyleIdx="0" presStyleCnt="2"/>
      <dgm:spPr/>
    </dgm:pt>
    <dgm:pt modelId="{216D4861-10C0-4097-86B5-91197AC1C609}" type="pres">
      <dgm:prSet presAssocID="{AB2456EF-6ADC-41A3-94F6-29525B3A134C}" presName="hierRoot2" presStyleCnt="0">
        <dgm:presLayoutVars>
          <dgm:hierBranch val="init"/>
        </dgm:presLayoutVars>
      </dgm:prSet>
      <dgm:spPr/>
    </dgm:pt>
    <dgm:pt modelId="{14B61CF6-1D5C-42BB-88A6-148F230E3EC6}" type="pres">
      <dgm:prSet presAssocID="{AB2456EF-6ADC-41A3-94F6-29525B3A134C}" presName="rootComposite" presStyleCnt="0"/>
      <dgm:spPr/>
    </dgm:pt>
    <dgm:pt modelId="{162FD5A6-C9EC-405A-B4E2-69E22CF671DF}" type="pres">
      <dgm:prSet presAssocID="{AB2456EF-6ADC-41A3-94F6-29525B3A134C}" presName="rootText" presStyleLbl="node4" presStyleIdx="0" presStyleCnt="2">
        <dgm:presLayoutVars>
          <dgm:chPref val="3"/>
        </dgm:presLayoutVars>
      </dgm:prSet>
      <dgm:spPr/>
    </dgm:pt>
    <dgm:pt modelId="{D75E7D94-01AC-42B9-857D-0FF9CADD5956}" type="pres">
      <dgm:prSet presAssocID="{AB2456EF-6ADC-41A3-94F6-29525B3A134C}" presName="rootConnector" presStyleLbl="node4" presStyleIdx="0" presStyleCnt="2"/>
      <dgm:spPr/>
    </dgm:pt>
    <dgm:pt modelId="{CBE56A1A-479E-4374-AEF7-091B6E9B538A}" type="pres">
      <dgm:prSet presAssocID="{AB2456EF-6ADC-41A3-94F6-29525B3A134C}" presName="hierChild4" presStyleCnt="0"/>
      <dgm:spPr/>
    </dgm:pt>
    <dgm:pt modelId="{1AD26F59-6F48-4857-B870-9626A9D71A68}" type="pres">
      <dgm:prSet presAssocID="{AB2456EF-6ADC-41A3-94F6-29525B3A134C}" presName="hierChild5" presStyleCnt="0"/>
      <dgm:spPr/>
    </dgm:pt>
    <dgm:pt modelId="{C9E130E9-B634-4913-942F-6F160E63E9FB}" type="pres">
      <dgm:prSet presAssocID="{64705D64-C1EC-44B9-93FB-DE9DA703D791}" presName="Name37" presStyleLbl="parChTrans1D4" presStyleIdx="1" presStyleCnt="2"/>
      <dgm:spPr/>
    </dgm:pt>
    <dgm:pt modelId="{08E15C66-6C95-4DD7-B2F4-22EDDB502C2D}" type="pres">
      <dgm:prSet presAssocID="{37A03387-120B-47DA-8A86-6BAA4AFF7614}" presName="hierRoot2" presStyleCnt="0">
        <dgm:presLayoutVars>
          <dgm:hierBranch val="init"/>
        </dgm:presLayoutVars>
      </dgm:prSet>
      <dgm:spPr/>
    </dgm:pt>
    <dgm:pt modelId="{C988BBC4-ADF9-4E94-9D19-2ADF387B85FB}" type="pres">
      <dgm:prSet presAssocID="{37A03387-120B-47DA-8A86-6BAA4AFF7614}" presName="rootComposite" presStyleCnt="0"/>
      <dgm:spPr/>
    </dgm:pt>
    <dgm:pt modelId="{96E72052-B009-47BE-B209-598468AEDDD6}" type="pres">
      <dgm:prSet presAssocID="{37A03387-120B-47DA-8A86-6BAA4AFF7614}" presName="rootText" presStyleLbl="node4" presStyleIdx="1" presStyleCnt="2">
        <dgm:presLayoutVars>
          <dgm:chPref val="3"/>
        </dgm:presLayoutVars>
      </dgm:prSet>
      <dgm:spPr/>
    </dgm:pt>
    <dgm:pt modelId="{C2997A26-066D-4EBC-9AC5-CC233F656B82}" type="pres">
      <dgm:prSet presAssocID="{37A03387-120B-47DA-8A86-6BAA4AFF7614}" presName="rootConnector" presStyleLbl="node4" presStyleIdx="1" presStyleCnt="2"/>
      <dgm:spPr/>
    </dgm:pt>
    <dgm:pt modelId="{D178BD08-FAAF-4DE5-8E85-BFDCD8C4BFAB}" type="pres">
      <dgm:prSet presAssocID="{37A03387-120B-47DA-8A86-6BAA4AFF7614}" presName="hierChild4" presStyleCnt="0"/>
      <dgm:spPr/>
    </dgm:pt>
    <dgm:pt modelId="{A977A799-5280-4D64-805C-EB83C395D7C4}" type="pres">
      <dgm:prSet presAssocID="{37A03387-120B-47DA-8A86-6BAA4AFF7614}" presName="hierChild5" presStyleCnt="0"/>
      <dgm:spPr/>
    </dgm:pt>
    <dgm:pt modelId="{6C0F099F-145F-4219-B347-5F8A00A171D1}" type="pres">
      <dgm:prSet presAssocID="{05A63498-E546-4527-AF15-DCACBEF01BFE}" presName="hierChild5" presStyleCnt="0"/>
      <dgm:spPr/>
    </dgm:pt>
    <dgm:pt modelId="{E905F94A-2085-40BF-B9D7-7ADA2F1434AE}" type="pres">
      <dgm:prSet presAssocID="{BC2BF66D-5DA2-4F41-930D-AAE955BC9CF4}" presName="hierChild5" presStyleCnt="0"/>
      <dgm:spPr/>
    </dgm:pt>
    <dgm:pt modelId="{02C34153-3F0F-4962-9457-A2E6C2EA1F3C}" type="pres">
      <dgm:prSet presAssocID="{E9A42917-8A2D-4055-A30D-A3E7EEDA26DF}" presName="hierChild3" presStyleCnt="0"/>
      <dgm:spPr/>
    </dgm:pt>
    <dgm:pt modelId="{BD504F8C-9C21-4F7C-9A0B-71FB491E3CED}" type="pres">
      <dgm:prSet presAssocID="{C1E0CC6D-39EB-4552-BA91-79352528C789}" presName="Name111" presStyleLbl="parChTrans1D2" presStyleIdx="2" presStyleCnt="3"/>
      <dgm:spPr/>
    </dgm:pt>
    <dgm:pt modelId="{69F0B061-461E-4FD6-B5F1-DACB1AEACC6F}" type="pres">
      <dgm:prSet presAssocID="{005B3AA0-10CF-40EE-97BC-BF17217F0D7F}" presName="hierRoot3" presStyleCnt="0">
        <dgm:presLayoutVars>
          <dgm:hierBranch val="init"/>
        </dgm:presLayoutVars>
      </dgm:prSet>
      <dgm:spPr/>
    </dgm:pt>
    <dgm:pt modelId="{D1654DF9-9688-4B8F-B7BF-2A67BF63EF31}" type="pres">
      <dgm:prSet presAssocID="{005B3AA0-10CF-40EE-97BC-BF17217F0D7F}" presName="rootComposite3" presStyleCnt="0"/>
      <dgm:spPr/>
    </dgm:pt>
    <dgm:pt modelId="{17055BCD-C202-4694-9B35-D1DC8D09D0C2}" type="pres">
      <dgm:prSet presAssocID="{005B3AA0-10CF-40EE-97BC-BF17217F0D7F}" presName="rootText3" presStyleLbl="asst1" presStyleIdx="0" presStyleCnt="1" custScaleX="116051" custScaleY="131674">
        <dgm:presLayoutVars>
          <dgm:chPref val="3"/>
        </dgm:presLayoutVars>
      </dgm:prSet>
      <dgm:spPr/>
    </dgm:pt>
    <dgm:pt modelId="{CB456905-1E70-4BC8-9873-9195938F0453}" type="pres">
      <dgm:prSet presAssocID="{005B3AA0-10CF-40EE-97BC-BF17217F0D7F}" presName="rootConnector3" presStyleLbl="asst1" presStyleIdx="0" presStyleCnt="1"/>
      <dgm:spPr/>
    </dgm:pt>
    <dgm:pt modelId="{57815FE7-5587-4256-B97B-46A39DB6636E}" type="pres">
      <dgm:prSet presAssocID="{005B3AA0-10CF-40EE-97BC-BF17217F0D7F}" presName="hierChild6" presStyleCnt="0"/>
      <dgm:spPr/>
    </dgm:pt>
    <dgm:pt modelId="{C0D10394-4BC6-4F89-A2B0-8C5A921FCBBC}" type="pres">
      <dgm:prSet presAssocID="{005B3AA0-10CF-40EE-97BC-BF17217F0D7F}" presName="hierChild7" presStyleCnt="0"/>
      <dgm:spPr/>
    </dgm:pt>
  </dgm:ptLst>
  <dgm:cxnLst>
    <dgm:cxn modelId="{D82C5500-5424-4705-A57A-CA240B62DD23}" type="presOf" srcId="{37A03387-120B-47DA-8A86-6BAA4AFF7614}" destId="{96E72052-B009-47BE-B209-598468AEDDD6}" srcOrd="0" destOrd="0" presId="urn:microsoft.com/office/officeart/2005/8/layout/orgChart1"/>
    <dgm:cxn modelId="{4AAF2D0C-EFC4-4DC9-90D4-A61916F0942E}" type="presOf" srcId="{005B3AA0-10CF-40EE-97BC-BF17217F0D7F}" destId="{17055BCD-C202-4694-9B35-D1DC8D09D0C2}" srcOrd="0" destOrd="0" presId="urn:microsoft.com/office/officeart/2005/8/layout/orgChart1"/>
    <dgm:cxn modelId="{75E6FB0D-955D-41C3-B5D3-2706FE7F551F}" type="presOf" srcId="{FB8750E2-01F3-4480-A28E-1CF1EAF8B421}" destId="{3392FE6D-4F0F-4B3B-80BB-92F87BA83DBB}" srcOrd="0" destOrd="0" presId="urn:microsoft.com/office/officeart/2005/8/layout/orgChart1"/>
    <dgm:cxn modelId="{5C997414-A97D-4F5D-B4A4-CD935158803C}" srcId="{E9A42917-8A2D-4055-A30D-A3E7EEDA26DF}" destId="{BC2BF66D-5DA2-4F41-930D-AAE955BC9CF4}" srcOrd="2" destOrd="0" parTransId="{1B8C11B2-B21A-4202-AB8D-51A6C8723E79}" sibTransId="{B802614D-B13F-45ED-8258-0079B648DFAE}"/>
    <dgm:cxn modelId="{85DEA81C-F313-4054-A3D2-0268B746C776}" type="presOf" srcId="{E9A42917-8A2D-4055-A30D-A3E7EEDA26DF}" destId="{671E2626-A157-4C2B-AB19-3E7ECF40AC86}" srcOrd="0" destOrd="0" presId="urn:microsoft.com/office/officeart/2005/8/layout/orgChart1"/>
    <dgm:cxn modelId="{09D3F224-BBA4-4537-8737-D926B122FCCA}" srcId="{E9A42917-8A2D-4055-A30D-A3E7EEDA26DF}" destId="{4C44CB2A-EBBA-4921-8FC8-1D309BB292EF}" srcOrd="1" destOrd="0" parTransId="{A2F39150-8AF0-41CF-A0A8-B74891EE4F48}" sibTransId="{6688A697-2C73-4C84-B334-9A79ED4F24CE}"/>
    <dgm:cxn modelId="{18EA0833-6C24-4031-8464-2A60607091C4}" type="presOf" srcId="{E9A42917-8A2D-4055-A30D-A3E7EEDA26DF}" destId="{FE28276E-98E9-4159-897C-2D5BA9C183A8}" srcOrd="1" destOrd="0" presId="urn:microsoft.com/office/officeart/2005/8/layout/orgChart1"/>
    <dgm:cxn modelId="{EB722735-D58D-421F-A030-A8E2B2061798}" type="presOf" srcId="{BC2BF66D-5DA2-4F41-930D-AAE955BC9CF4}" destId="{ADC13CF2-3A5A-4183-8B9F-E983FC8ADAD0}" srcOrd="1" destOrd="0" presId="urn:microsoft.com/office/officeart/2005/8/layout/orgChart1"/>
    <dgm:cxn modelId="{A390CF39-331B-4BEC-BD10-D8E3DD9A7445}" srcId="{05A63498-E546-4527-AF15-DCACBEF01BFE}" destId="{AB2456EF-6ADC-41A3-94F6-29525B3A134C}" srcOrd="0" destOrd="0" parTransId="{FB8750E2-01F3-4480-A28E-1CF1EAF8B421}" sibTransId="{AED171C4-C432-46E3-9D7E-AA8958072B75}"/>
    <dgm:cxn modelId="{E94B883C-0C8E-4D55-A6CC-EAA223D75382}" type="presOf" srcId="{38A2DA9F-0FF5-416B-8C0F-F3FF159121B0}" destId="{F2948C33-4EE5-4316-A91F-E6330D9B1A90}" srcOrd="1" destOrd="0" presId="urn:microsoft.com/office/officeart/2005/8/layout/orgChart1"/>
    <dgm:cxn modelId="{4639275E-9123-4CE5-B9B8-54B2B3B88625}" srcId="{E9A42917-8A2D-4055-A30D-A3E7EEDA26DF}" destId="{005B3AA0-10CF-40EE-97BC-BF17217F0D7F}" srcOrd="0" destOrd="0" parTransId="{C1E0CC6D-39EB-4552-BA91-79352528C789}" sibTransId="{340D0A1D-FD5E-4AF0-BBDE-72F094C484F3}"/>
    <dgm:cxn modelId="{50216948-6185-4021-8F58-F525E8BEB68E}" type="presOf" srcId="{4C44CB2A-EBBA-4921-8FC8-1D309BB292EF}" destId="{3C96DFC0-AFF3-4F2A-BA19-14A5995A59A3}" srcOrd="0" destOrd="0" presId="urn:microsoft.com/office/officeart/2005/8/layout/orgChart1"/>
    <dgm:cxn modelId="{88784784-9056-40F1-BE8D-698AED4507C8}" type="presOf" srcId="{58E09E58-87D1-4AFA-A32D-DEE8031F924D}" destId="{85273264-5A8D-4CAB-BF6F-BFB689B064E4}" srcOrd="0" destOrd="0" presId="urn:microsoft.com/office/officeart/2005/8/layout/orgChart1"/>
    <dgm:cxn modelId="{669A668A-94FA-4F39-9A5E-79949A86D629}" type="presOf" srcId="{C1E0CC6D-39EB-4552-BA91-79352528C789}" destId="{BD504F8C-9C21-4F7C-9A0B-71FB491E3CED}" srcOrd="0" destOrd="0" presId="urn:microsoft.com/office/officeart/2005/8/layout/orgChart1"/>
    <dgm:cxn modelId="{FA93A793-51A9-4DE6-8B2A-2C80EF03946C}" type="presOf" srcId="{38A2DA9F-0FF5-416B-8C0F-F3FF159121B0}" destId="{3950C95E-6EF9-4538-AECD-9E025AD2625D}" srcOrd="0" destOrd="0" presId="urn:microsoft.com/office/officeart/2005/8/layout/orgChart1"/>
    <dgm:cxn modelId="{6E0AFE93-5EB1-4545-BD26-01C6D9152BAE}" srcId="{05A63498-E546-4527-AF15-DCACBEF01BFE}" destId="{37A03387-120B-47DA-8A86-6BAA4AFF7614}" srcOrd="1" destOrd="0" parTransId="{64705D64-C1EC-44B9-93FB-DE9DA703D791}" sibTransId="{53C6ED00-14C1-4336-84D9-84B3C607E189}"/>
    <dgm:cxn modelId="{5DBFDF9D-6ECF-420F-93A8-3DEA0563F44D}" type="presOf" srcId="{A2F39150-8AF0-41CF-A0A8-B74891EE4F48}" destId="{84BD618F-B0AE-4F6D-9CA5-2A687B54BA1C}" srcOrd="0" destOrd="0" presId="urn:microsoft.com/office/officeart/2005/8/layout/orgChart1"/>
    <dgm:cxn modelId="{CE08589E-C74D-4D7C-B2C0-DC3A29ABC883}" srcId="{BC2BF66D-5DA2-4F41-930D-AAE955BC9CF4}" destId="{05A63498-E546-4527-AF15-DCACBEF01BFE}" srcOrd="0" destOrd="0" parTransId="{D19E22E7-C607-4CD1-A4CC-EC9B653A7AF8}" sibTransId="{7D383915-750C-415B-BA25-83FCC35C8980}"/>
    <dgm:cxn modelId="{D44ADBA2-8923-4F1E-9974-9C1B21A3FFD9}" type="presOf" srcId="{37A03387-120B-47DA-8A86-6BAA4AFF7614}" destId="{C2997A26-066D-4EBC-9AC5-CC233F656B82}" srcOrd="1" destOrd="0" presId="urn:microsoft.com/office/officeart/2005/8/layout/orgChart1"/>
    <dgm:cxn modelId="{D71A15A6-2FB0-4490-A143-3F86684D29CD}" type="presOf" srcId="{64705D64-C1EC-44B9-93FB-DE9DA703D791}" destId="{C9E130E9-B634-4913-942F-6F160E63E9FB}" srcOrd="0" destOrd="0" presId="urn:microsoft.com/office/officeart/2005/8/layout/orgChart1"/>
    <dgm:cxn modelId="{179D69A6-BE16-48F4-8189-9E53954CCD72}" type="presOf" srcId="{3E2CF1CE-5763-432E-BBF9-3F42CA27AE91}" destId="{1271E338-3663-4BC0-BC3E-119F8E805EE2}" srcOrd="0" destOrd="0" presId="urn:microsoft.com/office/officeart/2005/8/layout/orgChart1"/>
    <dgm:cxn modelId="{E5465BAE-7E9D-4159-8740-4DB726BA0250}" type="presOf" srcId="{AB2456EF-6ADC-41A3-94F6-29525B3A134C}" destId="{D75E7D94-01AC-42B9-857D-0FF9CADD5956}" srcOrd="1" destOrd="0" presId="urn:microsoft.com/office/officeart/2005/8/layout/orgChart1"/>
    <dgm:cxn modelId="{391822B1-3E85-4C8C-B13C-6885EF85FA31}" type="presOf" srcId="{AB2456EF-6ADC-41A3-94F6-29525B3A134C}" destId="{162FD5A6-C9EC-405A-B4E2-69E22CF671DF}" srcOrd="0" destOrd="0" presId="urn:microsoft.com/office/officeart/2005/8/layout/orgChart1"/>
    <dgm:cxn modelId="{02FBE7C1-59F8-4146-A491-8FCF8F4B7C55}" type="presOf" srcId="{BC2BF66D-5DA2-4F41-930D-AAE955BC9CF4}" destId="{01D0A99E-A7A0-425F-800D-F7AE7B0288EA}" srcOrd="0" destOrd="0" presId="urn:microsoft.com/office/officeart/2005/8/layout/orgChart1"/>
    <dgm:cxn modelId="{CF19DBC4-22CD-4462-8F8B-4C717AF125CB}" type="presOf" srcId="{D19E22E7-C607-4CD1-A4CC-EC9B653A7AF8}" destId="{5BC431A6-1BEF-4202-A6A5-A75DF9944E92}" srcOrd="0" destOrd="0" presId="urn:microsoft.com/office/officeart/2005/8/layout/orgChart1"/>
    <dgm:cxn modelId="{918A5BCA-CCBF-480B-84C6-7303730BF24D}" srcId="{3E2CF1CE-5763-432E-BBF9-3F42CA27AE91}" destId="{E9A42917-8A2D-4055-A30D-A3E7EEDA26DF}" srcOrd="0" destOrd="0" parTransId="{B69BE0B2-DE63-4E4B-A0E1-F77046663E8F}" sibTransId="{324045E6-3FFF-4BC5-AF97-16167CD81406}"/>
    <dgm:cxn modelId="{CA5667CD-2871-42D1-A1D4-E487430EFFB6}" srcId="{4C44CB2A-EBBA-4921-8FC8-1D309BB292EF}" destId="{38A2DA9F-0FF5-416B-8C0F-F3FF159121B0}" srcOrd="0" destOrd="0" parTransId="{58E09E58-87D1-4AFA-A32D-DEE8031F924D}" sibTransId="{CB362157-DA63-423A-9D9D-E8C6EEB3B9FB}"/>
    <dgm:cxn modelId="{555F76E5-E0E2-4D65-9171-88370D018A59}" type="presOf" srcId="{005B3AA0-10CF-40EE-97BC-BF17217F0D7F}" destId="{CB456905-1E70-4BC8-9873-9195938F0453}" srcOrd="1" destOrd="0" presId="urn:microsoft.com/office/officeart/2005/8/layout/orgChart1"/>
    <dgm:cxn modelId="{F6751FEE-288B-4812-9E10-B4FAB0B2B112}" type="presOf" srcId="{1B8C11B2-B21A-4202-AB8D-51A6C8723E79}" destId="{BF2A0415-76DB-4DF1-AF30-731A86C13F44}" srcOrd="0" destOrd="0" presId="urn:microsoft.com/office/officeart/2005/8/layout/orgChart1"/>
    <dgm:cxn modelId="{93D7CAF1-9EBA-4EEE-98D9-D5B50A404D01}" type="presOf" srcId="{4C44CB2A-EBBA-4921-8FC8-1D309BB292EF}" destId="{0BA8DC8C-DDE5-4A6B-ACD6-E92CF45B2E19}" srcOrd="1" destOrd="0" presId="urn:microsoft.com/office/officeart/2005/8/layout/orgChart1"/>
    <dgm:cxn modelId="{607D55F2-43B3-493B-AEAF-65B5CEC2B0B3}" type="presOf" srcId="{05A63498-E546-4527-AF15-DCACBEF01BFE}" destId="{ED35D989-18AE-45A3-989F-331472B6C822}" srcOrd="1" destOrd="0" presId="urn:microsoft.com/office/officeart/2005/8/layout/orgChart1"/>
    <dgm:cxn modelId="{EB12EAFB-670C-4898-A496-1DDCD0E8E252}" type="presOf" srcId="{05A63498-E546-4527-AF15-DCACBEF01BFE}" destId="{188882F6-B933-41D3-A9AC-51C35C74949A}" srcOrd="0" destOrd="0" presId="urn:microsoft.com/office/officeart/2005/8/layout/orgChart1"/>
    <dgm:cxn modelId="{9AF916CA-AB5C-4450-86E3-C55BF3818332}" type="presParOf" srcId="{1271E338-3663-4BC0-BC3E-119F8E805EE2}" destId="{6A1AF5A3-C945-46C5-98BA-639F6D2A1904}" srcOrd="0" destOrd="0" presId="urn:microsoft.com/office/officeart/2005/8/layout/orgChart1"/>
    <dgm:cxn modelId="{9C350FD2-7A65-4CFD-B68F-E1BC83FC46B2}" type="presParOf" srcId="{6A1AF5A3-C945-46C5-98BA-639F6D2A1904}" destId="{D93FAF15-8CBD-42E0-A78A-551BF49EADAD}" srcOrd="0" destOrd="0" presId="urn:microsoft.com/office/officeart/2005/8/layout/orgChart1"/>
    <dgm:cxn modelId="{DAC06B50-AC2F-44AA-B799-FACA787AD84E}" type="presParOf" srcId="{D93FAF15-8CBD-42E0-A78A-551BF49EADAD}" destId="{671E2626-A157-4C2B-AB19-3E7ECF40AC86}" srcOrd="0" destOrd="0" presId="urn:microsoft.com/office/officeart/2005/8/layout/orgChart1"/>
    <dgm:cxn modelId="{2943473C-0DB6-4983-B67F-411AFB5654D7}" type="presParOf" srcId="{D93FAF15-8CBD-42E0-A78A-551BF49EADAD}" destId="{FE28276E-98E9-4159-897C-2D5BA9C183A8}" srcOrd="1" destOrd="0" presId="urn:microsoft.com/office/officeart/2005/8/layout/orgChart1"/>
    <dgm:cxn modelId="{1A3C0142-EF90-4C35-B3D4-CFFA34CC09A1}" type="presParOf" srcId="{6A1AF5A3-C945-46C5-98BA-639F6D2A1904}" destId="{B49BA127-DE2B-493C-AFB6-99FCDFD87173}" srcOrd="1" destOrd="0" presId="urn:microsoft.com/office/officeart/2005/8/layout/orgChart1"/>
    <dgm:cxn modelId="{A334FDF8-B7B4-41BE-8903-D569024A11B6}" type="presParOf" srcId="{B49BA127-DE2B-493C-AFB6-99FCDFD87173}" destId="{84BD618F-B0AE-4F6D-9CA5-2A687B54BA1C}" srcOrd="0" destOrd="0" presId="urn:microsoft.com/office/officeart/2005/8/layout/orgChart1"/>
    <dgm:cxn modelId="{E4F1EC60-8A3E-4EE1-A88B-912C897F7403}" type="presParOf" srcId="{B49BA127-DE2B-493C-AFB6-99FCDFD87173}" destId="{12FCCED0-2D3F-4954-A3C8-7E1C427C03DD}" srcOrd="1" destOrd="0" presId="urn:microsoft.com/office/officeart/2005/8/layout/orgChart1"/>
    <dgm:cxn modelId="{87D2F58C-8BEA-40F2-88B8-C86D15A7DA1C}" type="presParOf" srcId="{12FCCED0-2D3F-4954-A3C8-7E1C427C03DD}" destId="{D90B9491-1CCF-4D46-8712-59606BF9A7B6}" srcOrd="0" destOrd="0" presId="urn:microsoft.com/office/officeart/2005/8/layout/orgChart1"/>
    <dgm:cxn modelId="{BCBF8673-0511-4BC4-A0E7-5511CC3BD356}" type="presParOf" srcId="{D90B9491-1CCF-4D46-8712-59606BF9A7B6}" destId="{3C96DFC0-AFF3-4F2A-BA19-14A5995A59A3}" srcOrd="0" destOrd="0" presId="urn:microsoft.com/office/officeart/2005/8/layout/orgChart1"/>
    <dgm:cxn modelId="{A2018051-D543-4AFB-AB29-DA9A353CCD65}" type="presParOf" srcId="{D90B9491-1CCF-4D46-8712-59606BF9A7B6}" destId="{0BA8DC8C-DDE5-4A6B-ACD6-E92CF45B2E19}" srcOrd="1" destOrd="0" presId="urn:microsoft.com/office/officeart/2005/8/layout/orgChart1"/>
    <dgm:cxn modelId="{AB58CECF-489E-47E1-B086-5A83ABD134E3}" type="presParOf" srcId="{12FCCED0-2D3F-4954-A3C8-7E1C427C03DD}" destId="{E8C57CDA-E90F-4427-A18A-48962D8E9872}" srcOrd="1" destOrd="0" presId="urn:microsoft.com/office/officeart/2005/8/layout/orgChart1"/>
    <dgm:cxn modelId="{88952275-6353-4E45-B6AF-E351B268FD4A}" type="presParOf" srcId="{E8C57CDA-E90F-4427-A18A-48962D8E9872}" destId="{85273264-5A8D-4CAB-BF6F-BFB689B064E4}" srcOrd="0" destOrd="0" presId="urn:microsoft.com/office/officeart/2005/8/layout/orgChart1"/>
    <dgm:cxn modelId="{C2CBD850-1D07-4203-B6EF-FA464CDECA41}" type="presParOf" srcId="{E8C57CDA-E90F-4427-A18A-48962D8E9872}" destId="{96122113-E1F2-4F45-93F3-E9053018544C}" srcOrd="1" destOrd="0" presId="urn:microsoft.com/office/officeart/2005/8/layout/orgChart1"/>
    <dgm:cxn modelId="{0B72776E-0F2B-45F2-9CE9-B85C22344D84}" type="presParOf" srcId="{96122113-E1F2-4F45-93F3-E9053018544C}" destId="{D783AD6F-F077-4D30-86E4-D17E198FB3F8}" srcOrd="0" destOrd="0" presId="urn:microsoft.com/office/officeart/2005/8/layout/orgChart1"/>
    <dgm:cxn modelId="{CC571469-0EA9-4499-99FF-849D9CACA2EB}" type="presParOf" srcId="{D783AD6F-F077-4D30-86E4-D17E198FB3F8}" destId="{3950C95E-6EF9-4538-AECD-9E025AD2625D}" srcOrd="0" destOrd="0" presId="urn:microsoft.com/office/officeart/2005/8/layout/orgChart1"/>
    <dgm:cxn modelId="{140C9730-840B-4111-86E7-AC3E384D1C7D}" type="presParOf" srcId="{D783AD6F-F077-4D30-86E4-D17E198FB3F8}" destId="{F2948C33-4EE5-4316-A91F-E6330D9B1A90}" srcOrd="1" destOrd="0" presId="urn:microsoft.com/office/officeart/2005/8/layout/orgChart1"/>
    <dgm:cxn modelId="{FB874CE2-5998-44B4-BFDD-554622060E30}" type="presParOf" srcId="{96122113-E1F2-4F45-93F3-E9053018544C}" destId="{3B8017F5-29BA-406F-9BC5-6E69F9E3AE87}" srcOrd="1" destOrd="0" presId="urn:microsoft.com/office/officeart/2005/8/layout/orgChart1"/>
    <dgm:cxn modelId="{8183FC43-EC20-42B5-9FB2-DDAA5E555169}" type="presParOf" srcId="{96122113-E1F2-4F45-93F3-E9053018544C}" destId="{A738369A-57C2-466C-A8EA-AA9A5F0CD815}" srcOrd="2" destOrd="0" presId="urn:microsoft.com/office/officeart/2005/8/layout/orgChart1"/>
    <dgm:cxn modelId="{B37EAB6A-95A0-4B8B-B1B9-4F56F6CF1340}" type="presParOf" srcId="{12FCCED0-2D3F-4954-A3C8-7E1C427C03DD}" destId="{73E4C1F9-2A30-4590-A78F-A47CD70F3232}" srcOrd="2" destOrd="0" presId="urn:microsoft.com/office/officeart/2005/8/layout/orgChart1"/>
    <dgm:cxn modelId="{7FBA4C6E-6636-4551-8ECB-EF6C11CB2E40}" type="presParOf" srcId="{B49BA127-DE2B-493C-AFB6-99FCDFD87173}" destId="{BF2A0415-76DB-4DF1-AF30-731A86C13F44}" srcOrd="2" destOrd="0" presId="urn:microsoft.com/office/officeart/2005/8/layout/orgChart1"/>
    <dgm:cxn modelId="{4C6E1D54-CD81-4F0A-9F7D-A8E02FC6FAFF}" type="presParOf" srcId="{B49BA127-DE2B-493C-AFB6-99FCDFD87173}" destId="{142E9108-B85A-4DB1-934E-B3995DB228B9}" srcOrd="3" destOrd="0" presId="urn:microsoft.com/office/officeart/2005/8/layout/orgChart1"/>
    <dgm:cxn modelId="{B2284612-1CFA-474C-9D0E-C70ED6B3C556}" type="presParOf" srcId="{142E9108-B85A-4DB1-934E-B3995DB228B9}" destId="{497AD801-4915-4DC0-A422-239E8AEC8C87}" srcOrd="0" destOrd="0" presId="urn:microsoft.com/office/officeart/2005/8/layout/orgChart1"/>
    <dgm:cxn modelId="{285E3AE6-982E-4226-99A5-72096FC3CFDD}" type="presParOf" srcId="{497AD801-4915-4DC0-A422-239E8AEC8C87}" destId="{01D0A99E-A7A0-425F-800D-F7AE7B0288EA}" srcOrd="0" destOrd="0" presId="urn:microsoft.com/office/officeart/2005/8/layout/orgChart1"/>
    <dgm:cxn modelId="{31A840F0-5E21-4992-970E-CFBA57FD8DEE}" type="presParOf" srcId="{497AD801-4915-4DC0-A422-239E8AEC8C87}" destId="{ADC13CF2-3A5A-4183-8B9F-E983FC8ADAD0}" srcOrd="1" destOrd="0" presId="urn:microsoft.com/office/officeart/2005/8/layout/orgChart1"/>
    <dgm:cxn modelId="{F94A4A06-B53C-449E-88DC-C9CB9C44A978}" type="presParOf" srcId="{142E9108-B85A-4DB1-934E-B3995DB228B9}" destId="{AC311A0D-27DC-443F-BC13-AEF14D6C8B69}" srcOrd="1" destOrd="0" presId="urn:microsoft.com/office/officeart/2005/8/layout/orgChart1"/>
    <dgm:cxn modelId="{77194C0B-E50F-4497-8314-7182AF505A45}" type="presParOf" srcId="{AC311A0D-27DC-443F-BC13-AEF14D6C8B69}" destId="{5BC431A6-1BEF-4202-A6A5-A75DF9944E92}" srcOrd="0" destOrd="0" presId="urn:microsoft.com/office/officeart/2005/8/layout/orgChart1"/>
    <dgm:cxn modelId="{CF347500-517D-49C3-9FA4-F9350F0E8F3A}" type="presParOf" srcId="{AC311A0D-27DC-443F-BC13-AEF14D6C8B69}" destId="{96E8916D-0C36-4F4C-9240-45403ED2120B}" srcOrd="1" destOrd="0" presId="urn:microsoft.com/office/officeart/2005/8/layout/orgChart1"/>
    <dgm:cxn modelId="{6DC3D9C6-B311-4145-871E-70D4E169228A}" type="presParOf" srcId="{96E8916D-0C36-4F4C-9240-45403ED2120B}" destId="{F6149AAE-B45D-4927-8E78-E4EF6FDD1BF7}" srcOrd="0" destOrd="0" presId="urn:microsoft.com/office/officeart/2005/8/layout/orgChart1"/>
    <dgm:cxn modelId="{E1AAFD89-9B79-4B46-87AA-D9E258207E14}" type="presParOf" srcId="{F6149AAE-B45D-4927-8E78-E4EF6FDD1BF7}" destId="{188882F6-B933-41D3-A9AC-51C35C74949A}" srcOrd="0" destOrd="0" presId="urn:microsoft.com/office/officeart/2005/8/layout/orgChart1"/>
    <dgm:cxn modelId="{92C36405-B4B4-4DCD-884B-A34F6E44DA0E}" type="presParOf" srcId="{F6149AAE-B45D-4927-8E78-E4EF6FDD1BF7}" destId="{ED35D989-18AE-45A3-989F-331472B6C822}" srcOrd="1" destOrd="0" presId="urn:microsoft.com/office/officeart/2005/8/layout/orgChart1"/>
    <dgm:cxn modelId="{B7B06E27-ABD5-40B2-A187-DC6646740E39}" type="presParOf" srcId="{96E8916D-0C36-4F4C-9240-45403ED2120B}" destId="{9E3E060F-9D80-4B6D-832E-B2F5545594EA}" srcOrd="1" destOrd="0" presId="urn:microsoft.com/office/officeart/2005/8/layout/orgChart1"/>
    <dgm:cxn modelId="{A6AF012C-963C-4DCD-A1DF-A9C9D6AD472B}" type="presParOf" srcId="{9E3E060F-9D80-4B6D-832E-B2F5545594EA}" destId="{3392FE6D-4F0F-4B3B-80BB-92F87BA83DBB}" srcOrd="0" destOrd="0" presId="urn:microsoft.com/office/officeart/2005/8/layout/orgChart1"/>
    <dgm:cxn modelId="{A8669BF5-5F62-45EA-B560-469734F9F5FC}" type="presParOf" srcId="{9E3E060F-9D80-4B6D-832E-B2F5545594EA}" destId="{216D4861-10C0-4097-86B5-91197AC1C609}" srcOrd="1" destOrd="0" presId="urn:microsoft.com/office/officeart/2005/8/layout/orgChart1"/>
    <dgm:cxn modelId="{EAF0B2D8-199B-48CE-B4D6-AF4919627835}" type="presParOf" srcId="{216D4861-10C0-4097-86B5-91197AC1C609}" destId="{14B61CF6-1D5C-42BB-88A6-148F230E3EC6}" srcOrd="0" destOrd="0" presId="urn:microsoft.com/office/officeart/2005/8/layout/orgChart1"/>
    <dgm:cxn modelId="{5A83398A-45DF-4433-BAD9-F890D76A5932}" type="presParOf" srcId="{14B61CF6-1D5C-42BB-88A6-148F230E3EC6}" destId="{162FD5A6-C9EC-405A-B4E2-69E22CF671DF}" srcOrd="0" destOrd="0" presId="urn:microsoft.com/office/officeart/2005/8/layout/orgChart1"/>
    <dgm:cxn modelId="{BC4A749F-94D8-4DE1-A6C8-56959230B089}" type="presParOf" srcId="{14B61CF6-1D5C-42BB-88A6-148F230E3EC6}" destId="{D75E7D94-01AC-42B9-857D-0FF9CADD5956}" srcOrd="1" destOrd="0" presId="urn:microsoft.com/office/officeart/2005/8/layout/orgChart1"/>
    <dgm:cxn modelId="{0C565126-44CF-469D-9041-4A55F340959B}" type="presParOf" srcId="{216D4861-10C0-4097-86B5-91197AC1C609}" destId="{CBE56A1A-479E-4374-AEF7-091B6E9B538A}" srcOrd="1" destOrd="0" presId="urn:microsoft.com/office/officeart/2005/8/layout/orgChart1"/>
    <dgm:cxn modelId="{878166DB-DBFD-4BAE-822A-CA2332BE7CAD}" type="presParOf" srcId="{216D4861-10C0-4097-86B5-91197AC1C609}" destId="{1AD26F59-6F48-4857-B870-9626A9D71A68}" srcOrd="2" destOrd="0" presId="urn:microsoft.com/office/officeart/2005/8/layout/orgChart1"/>
    <dgm:cxn modelId="{A79CF6D7-5AA9-42D7-9ACD-A34411CAF9F3}" type="presParOf" srcId="{9E3E060F-9D80-4B6D-832E-B2F5545594EA}" destId="{C9E130E9-B634-4913-942F-6F160E63E9FB}" srcOrd="2" destOrd="0" presId="urn:microsoft.com/office/officeart/2005/8/layout/orgChart1"/>
    <dgm:cxn modelId="{E0130E36-23BC-4AE2-92CD-C2CE13D78337}" type="presParOf" srcId="{9E3E060F-9D80-4B6D-832E-B2F5545594EA}" destId="{08E15C66-6C95-4DD7-B2F4-22EDDB502C2D}" srcOrd="3" destOrd="0" presId="urn:microsoft.com/office/officeart/2005/8/layout/orgChart1"/>
    <dgm:cxn modelId="{05B36C38-9BBA-4CB8-9026-5B76FD094809}" type="presParOf" srcId="{08E15C66-6C95-4DD7-B2F4-22EDDB502C2D}" destId="{C988BBC4-ADF9-4E94-9D19-2ADF387B85FB}" srcOrd="0" destOrd="0" presId="urn:microsoft.com/office/officeart/2005/8/layout/orgChart1"/>
    <dgm:cxn modelId="{550B32DB-8552-4E42-AFF7-B7F253A17F77}" type="presParOf" srcId="{C988BBC4-ADF9-4E94-9D19-2ADF387B85FB}" destId="{96E72052-B009-47BE-B209-598468AEDDD6}" srcOrd="0" destOrd="0" presId="urn:microsoft.com/office/officeart/2005/8/layout/orgChart1"/>
    <dgm:cxn modelId="{6EFAD45A-B547-4089-A328-D017B3B6354C}" type="presParOf" srcId="{C988BBC4-ADF9-4E94-9D19-2ADF387B85FB}" destId="{C2997A26-066D-4EBC-9AC5-CC233F656B82}" srcOrd="1" destOrd="0" presId="urn:microsoft.com/office/officeart/2005/8/layout/orgChart1"/>
    <dgm:cxn modelId="{51E3E3CF-4CAC-4180-B084-69A36EE3EAD5}" type="presParOf" srcId="{08E15C66-6C95-4DD7-B2F4-22EDDB502C2D}" destId="{D178BD08-FAAF-4DE5-8E85-BFDCD8C4BFAB}" srcOrd="1" destOrd="0" presId="urn:microsoft.com/office/officeart/2005/8/layout/orgChart1"/>
    <dgm:cxn modelId="{84BC63E7-4015-4492-B974-A13267F9945E}" type="presParOf" srcId="{08E15C66-6C95-4DD7-B2F4-22EDDB502C2D}" destId="{A977A799-5280-4D64-805C-EB83C395D7C4}" srcOrd="2" destOrd="0" presId="urn:microsoft.com/office/officeart/2005/8/layout/orgChart1"/>
    <dgm:cxn modelId="{BA568CC5-412E-4C4F-B7AE-DEFFAFBD5376}" type="presParOf" srcId="{96E8916D-0C36-4F4C-9240-45403ED2120B}" destId="{6C0F099F-145F-4219-B347-5F8A00A171D1}" srcOrd="2" destOrd="0" presId="urn:microsoft.com/office/officeart/2005/8/layout/orgChart1"/>
    <dgm:cxn modelId="{3CEA0F0F-A14D-4869-8CA3-36C86A4749A2}" type="presParOf" srcId="{142E9108-B85A-4DB1-934E-B3995DB228B9}" destId="{E905F94A-2085-40BF-B9D7-7ADA2F1434AE}" srcOrd="2" destOrd="0" presId="urn:microsoft.com/office/officeart/2005/8/layout/orgChart1"/>
    <dgm:cxn modelId="{41D5FDAC-B9F2-43F2-910D-4F535B4FFA8C}" type="presParOf" srcId="{6A1AF5A3-C945-46C5-98BA-639F6D2A1904}" destId="{02C34153-3F0F-4962-9457-A2E6C2EA1F3C}" srcOrd="2" destOrd="0" presId="urn:microsoft.com/office/officeart/2005/8/layout/orgChart1"/>
    <dgm:cxn modelId="{09949670-093F-4526-8657-7E612166946F}" type="presParOf" srcId="{02C34153-3F0F-4962-9457-A2E6C2EA1F3C}" destId="{BD504F8C-9C21-4F7C-9A0B-71FB491E3CED}" srcOrd="0" destOrd="0" presId="urn:microsoft.com/office/officeart/2005/8/layout/orgChart1"/>
    <dgm:cxn modelId="{9B0F178D-9B7E-4077-BFEE-B75D9AEF573F}" type="presParOf" srcId="{02C34153-3F0F-4962-9457-A2E6C2EA1F3C}" destId="{69F0B061-461E-4FD6-B5F1-DACB1AEACC6F}" srcOrd="1" destOrd="0" presId="urn:microsoft.com/office/officeart/2005/8/layout/orgChart1"/>
    <dgm:cxn modelId="{317EA716-057A-4D0A-9CCF-BD5D10D85B6E}" type="presParOf" srcId="{69F0B061-461E-4FD6-B5F1-DACB1AEACC6F}" destId="{D1654DF9-9688-4B8F-B7BF-2A67BF63EF31}" srcOrd="0" destOrd="0" presId="urn:microsoft.com/office/officeart/2005/8/layout/orgChart1"/>
    <dgm:cxn modelId="{8A13FD44-01B6-4CAB-BFED-A4258CEF6790}" type="presParOf" srcId="{D1654DF9-9688-4B8F-B7BF-2A67BF63EF31}" destId="{17055BCD-C202-4694-9B35-D1DC8D09D0C2}" srcOrd="0" destOrd="0" presId="urn:microsoft.com/office/officeart/2005/8/layout/orgChart1"/>
    <dgm:cxn modelId="{C1C0E313-C104-4084-841B-49D7E50514B9}" type="presParOf" srcId="{D1654DF9-9688-4B8F-B7BF-2A67BF63EF31}" destId="{CB456905-1E70-4BC8-9873-9195938F0453}" srcOrd="1" destOrd="0" presId="urn:microsoft.com/office/officeart/2005/8/layout/orgChart1"/>
    <dgm:cxn modelId="{6994BE21-3E75-465B-951E-FFBB92F12939}" type="presParOf" srcId="{69F0B061-461E-4FD6-B5F1-DACB1AEACC6F}" destId="{57815FE7-5587-4256-B97B-46A39DB6636E}" srcOrd="1" destOrd="0" presId="urn:microsoft.com/office/officeart/2005/8/layout/orgChart1"/>
    <dgm:cxn modelId="{7D3CFA5D-125F-4790-97C7-B9FEF5F394F3}" type="presParOf" srcId="{69F0B061-461E-4FD6-B5F1-DACB1AEACC6F}" destId="{C0D10394-4BC6-4F89-A2B0-8C5A921FCBBC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E68130-26DB-4FE7-8350-9C0870811B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E6229B0A-F63B-45C3-9F09-A54BBFA524F2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 sz="2000" b="1">
              <a:latin typeface="Biome" panose="020B0503030204020804" pitchFamily="34" charset="0"/>
              <a:cs typeface="Biome" panose="020B0503030204020804" pitchFamily="34" charset="0"/>
            </a:rPr>
            <a:t>1-Bag Method</a:t>
          </a:r>
          <a:endParaRPr lang="en-CA" sz="2000" b="1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8027060D-7FF0-4193-838B-898B1320CE69}" type="parTrans" cxnId="{FB28BBBE-4E7B-4F8C-BADD-5460A2875A3C}">
      <dgm:prSet/>
      <dgm:spPr/>
      <dgm:t>
        <a:bodyPr/>
        <a:lstStyle/>
        <a:p>
          <a:endParaRPr lang="en-CA"/>
        </a:p>
      </dgm:t>
    </dgm:pt>
    <dgm:pt modelId="{3CF57E71-7AFB-468D-A67A-E2B06ED36443}" type="sibTrans" cxnId="{FB28BBBE-4E7B-4F8C-BADD-5460A2875A3C}">
      <dgm:prSet/>
      <dgm:spPr/>
      <dgm:t>
        <a:bodyPr/>
        <a:lstStyle/>
        <a:p>
          <a:endParaRPr lang="en-CA"/>
        </a:p>
      </dgm:t>
    </dgm:pt>
    <dgm:pt modelId="{3DBB4730-3F69-40CE-A633-189D6E8A36C6}">
      <dgm:prSet phldrT="[Text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>
              <a:latin typeface="Selawik" panose="020B0502040204020203" pitchFamily="34" charset="0"/>
            </a:rPr>
            <a:t>For institutions with </a:t>
          </a:r>
          <a:r>
            <a:rPr lang="en-US" b="1">
              <a:latin typeface="Selawik" panose="020B0502040204020203" pitchFamily="34" charset="0"/>
            </a:rPr>
            <a:t>programmable smart pumps </a:t>
          </a:r>
          <a:r>
            <a:rPr lang="en-US">
              <a:latin typeface="Selawik" panose="020B0502040204020203" pitchFamily="34" charset="0"/>
            </a:rPr>
            <a:t>(automatic switch from loading to maintenance infusion) and using </a:t>
          </a:r>
          <a:r>
            <a:rPr lang="en-US" b="1" u="sng">
              <a:latin typeface="Selawik" panose="020B0502040204020203" pitchFamily="34" charset="0"/>
            </a:rPr>
            <a:t>single admixture preparation</a:t>
          </a:r>
          <a:endParaRPr lang="en-CA" b="1" u="sng">
            <a:latin typeface="Selawik" panose="020B0502040204020203" pitchFamily="34" charset="0"/>
          </a:endParaRPr>
        </a:p>
      </dgm:t>
    </dgm:pt>
    <dgm:pt modelId="{8A883399-0166-4329-8EE0-AD82C628798B}" type="parTrans" cxnId="{FCC5E289-8758-4330-97B9-EDEC42DDED00}">
      <dgm:prSet/>
      <dgm:spPr/>
      <dgm:t>
        <a:bodyPr/>
        <a:lstStyle/>
        <a:p>
          <a:endParaRPr lang="en-CA"/>
        </a:p>
      </dgm:t>
    </dgm:pt>
    <dgm:pt modelId="{63C3D46E-BD1C-4906-93CE-B44ED2210B90}" type="sibTrans" cxnId="{FCC5E289-8758-4330-97B9-EDEC42DDED00}">
      <dgm:prSet/>
      <dgm:spPr/>
      <dgm:t>
        <a:bodyPr/>
        <a:lstStyle/>
        <a:p>
          <a:endParaRPr lang="en-CA"/>
        </a:p>
      </dgm:t>
    </dgm:pt>
    <dgm:pt modelId="{489616D7-EA1D-406B-87BE-EEBF16E41008}" type="pres">
      <dgm:prSet presAssocID="{3FE68130-26DB-4FE7-8350-9C0870811B10}" presName="linear" presStyleCnt="0">
        <dgm:presLayoutVars>
          <dgm:animLvl val="lvl"/>
          <dgm:resizeHandles val="exact"/>
        </dgm:presLayoutVars>
      </dgm:prSet>
      <dgm:spPr/>
    </dgm:pt>
    <dgm:pt modelId="{CF75F7EF-F2A9-4098-94BA-E7DE14FB7E78}" type="pres">
      <dgm:prSet presAssocID="{E6229B0A-F63B-45C3-9F09-A54BBFA524F2}" presName="parentText" presStyleLbl="node1" presStyleIdx="0" presStyleCnt="1" custLinFactNeighborX="-5510" custLinFactNeighborY="2211">
        <dgm:presLayoutVars>
          <dgm:chMax val="0"/>
          <dgm:bulletEnabled val="1"/>
        </dgm:presLayoutVars>
      </dgm:prSet>
      <dgm:spPr/>
    </dgm:pt>
    <dgm:pt modelId="{7ABA127E-69FE-468D-9C27-9B49BDAA5626}" type="pres">
      <dgm:prSet presAssocID="{E6229B0A-F63B-45C3-9F09-A54BBFA524F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5155206-8E63-42C3-8D0A-302E4989E8C3}" type="presOf" srcId="{E6229B0A-F63B-45C3-9F09-A54BBFA524F2}" destId="{CF75F7EF-F2A9-4098-94BA-E7DE14FB7E78}" srcOrd="0" destOrd="0" presId="urn:microsoft.com/office/officeart/2005/8/layout/vList2"/>
    <dgm:cxn modelId="{52C9F007-8699-41D5-8980-D698D4A552B4}" type="presOf" srcId="{3DBB4730-3F69-40CE-A633-189D6E8A36C6}" destId="{7ABA127E-69FE-468D-9C27-9B49BDAA5626}" srcOrd="0" destOrd="0" presId="urn:microsoft.com/office/officeart/2005/8/layout/vList2"/>
    <dgm:cxn modelId="{4F564F6F-F0CA-4F6B-875E-0A39DEB249DD}" type="presOf" srcId="{3FE68130-26DB-4FE7-8350-9C0870811B10}" destId="{489616D7-EA1D-406B-87BE-EEBF16E41008}" srcOrd="0" destOrd="0" presId="urn:microsoft.com/office/officeart/2005/8/layout/vList2"/>
    <dgm:cxn modelId="{FCC5E289-8758-4330-97B9-EDEC42DDED00}" srcId="{E6229B0A-F63B-45C3-9F09-A54BBFA524F2}" destId="{3DBB4730-3F69-40CE-A633-189D6E8A36C6}" srcOrd="0" destOrd="0" parTransId="{8A883399-0166-4329-8EE0-AD82C628798B}" sibTransId="{63C3D46E-BD1C-4906-93CE-B44ED2210B90}"/>
    <dgm:cxn modelId="{FB28BBBE-4E7B-4F8C-BADD-5460A2875A3C}" srcId="{3FE68130-26DB-4FE7-8350-9C0870811B10}" destId="{E6229B0A-F63B-45C3-9F09-A54BBFA524F2}" srcOrd="0" destOrd="0" parTransId="{8027060D-7FF0-4193-838B-898B1320CE69}" sibTransId="{3CF57E71-7AFB-468D-A67A-E2B06ED36443}"/>
    <dgm:cxn modelId="{B6F74A69-7755-49B2-8C30-6B88B92F9B35}" type="presParOf" srcId="{489616D7-EA1D-406B-87BE-EEBF16E41008}" destId="{CF75F7EF-F2A9-4098-94BA-E7DE14FB7E78}" srcOrd="0" destOrd="0" presId="urn:microsoft.com/office/officeart/2005/8/layout/vList2"/>
    <dgm:cxn modelId="{70BA67B0-D7E8-4A90-830A-E20A6B4E37C5}" type="presParOf" srcId="{489616D7-EA1D-406B-87BE-EEBF16E41008}" destId="{7ABA127E-69FE-468D-9C27-9B49BDAA562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E68130-26DB-4FE7-8350-9C0870811B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E6229B0A-F63B-45C3-9F09-A54BBFA524F2}">
      <dgm:prSet phldrT="[Text]" phldr="0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CA" sz="2000" b="1">
              <a:latin typeface="Biome" panose="020B0503030204020804" pitchFamily="34" charset="0"/>
              <a:cs typeface="Biome" panose="020B0503030204020804" pitchFamily="34" charset="0"/>
            </a:rPr>
            <a:t>2-Bag Method</a:t>
          </a:r>
        </a:p>
      </dgm:t>
    </dgm:pt>
    <dgm:pt modelId="{8027060D-7FF0-4193-838B-898B1320CE69}" type="parTrans" cxnId="{FB28BBBE-4E7B-4F8C-BADD-5460A2875A3C}">
      <dgm:prSet/>
      <dgm:spPr/>
      <dgm:t>
        <a:bodyPr/>
        <a:lstStyle/>
        <a:p>
          <a:endParaRPr lang="en-CA"/>
        </a:p>
      </dgm:t>
    </dgm:pt>
    <dgm:pt modelId="{3CF57E71-7AFB-468D-A67A-E2B06ED36443}" type="sibTrans" cxnId="{FB28BBBE-4E7B-4F8C-BADD-5460A2875A3C}">
      <dgm:prSet/>
      <dgm:spPr/>
      <dgm:t>
        <a:bodyPr/>
        <a:lstStyle/>
        <a:p>
          <a:endParaRPr lang="en-CA"/>
        </a:p>
      </dgm:t>
    </dgm:pt>
    <dgm:pt modelId="{3DBB4730-3F69-40CE-A633-189D6E8A36C6}">
      <dgm:prSet phldrT="[Text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>
              <a:latin typeface="Selawik" panose="020B0502040204020203" pitchFamily="34" charset="0"/>
            </a:rPr>
            <a:t>For institutions using </a:t>
          </a:r>
          <a:r>
            <a:rPr lang="en-US" b="1" u="sng">
              <a:latin typeface="Selawik" panose="020B0502040204020203" pitchFamily="34" charset="0"/>
            </a:rPr>
            <a:t>separate admixture</a:t>
          </a:r>
          <a:r>
            <a:rPr lang="en-US" b="1">
              <a:latin typeface="Selawik" panose="020B0502040204020203" pitchFamily="34" charset="0"/>
            </a:rPr>
            <a:t> </a:t>
          </a:r>
          <a:r>
            <a:rPr lang="en-US">
              <a:latin typeface="Selawik" panose="020B0502040204020203" pitchFamily="34" charset="0"/>
            </a:rPr>
            <a:t>for loading dose and maintenance infusion</a:t>
          </a:r>
          <a:endParaRPr lang="en-CA" b="1" u="sng">
            <a:latin typeface="Selawik" panose="020B0502040204020203" pitchFamily="34" charset="0"/>
          </a:endParaRPr>
        </a:p>
      </dgm:t>
    </dgm:pt>
    <dgm:pt modelId="{8A883399-0166-4329-8EE0-AD82C628798B}" type="parTrans" cxnId="{FCC5E289-8758-4330-97B9-EDEC42DDED00}">
      <dgm:prSet/>
      <dgm:spPr/>
      <dgm:t>
        <a:bodyPr/>
        <a:lstStyle/>
        <a:p>
          <a:endParaRPr lang="en-CA"/>
        </a:p>
      </dgm:t>
    </dgm:pt>
    <dgm:pt modelId="{63C3D46E-BD1C-4906-93CE-B44ED2210B90}" type="sibTrans" cxnId="{FCC5E289-8758-4330-97B9-EDEC42DDED00}">
      <dgm:prSet/>
      <dgm:spPr/>
      <dgm:t>
        <a:bodyPr/>
        <a:lstStyle/>
        <a:p>
          <a:endParaRPr lang="en-CA"/>
        </a:p>
      </dgm:t>
    </dgm:pt>
    <dgm:pt modelId="{489616D7-EA1D-406B-87BE-EEBF16E41008}" type="pres">
      <dgm:prSet presAssocID="{3FE68130-26DB-4FE7-8350-9C0870811B10}" presName="linear" presStyleCnt="0">
        <dgm:presLayoutVars>
          <dgm:animLvl val="lvl"/>
          <dgm:resizeHandles val="exact"/>
        </dgm:presLayoutVars>
      </dgm:prSet>
      <dgm:spPr/>
    </dgm:pt>
    <dgm:pt modelId="{CF75F7EF-F2A9-4098-94BA-E7DE14FB7E78}" type="pres">
      <dgm:prSet presAssocID="{E6229B0A-F63B-45C3-9F09-A54BBFA524F2}" presName="parentText" presStyleLbl="node1" presStyleIdx="0" presStyleCnt="1" custLinFactNeighborX="-5510" custLinFactNeighborY="2211">
        <dgm:presLayoutVars>
          <dgm:chMax val="0"/>
          <dgm:bulletEnabled val="1"/>
        </dgm:presLayoutVars>
      </dgm:prSet>
      <dgm:spPr/>
    </dgm:pt>
    <dgm:pt modelId="{7ABA127E-69FE-468D-9C27-9B49BDAA5626}" type="pres">
      <dgm:prSet presAssocID="{E6229B0A-F63B-45C3-9F09-A54BBFA524F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5155206-8E63-42C3-8D0A-302E4989E8C3}" type="presOf" srcId="{E6229B0A-F63B-45C3-9F09-A54BBFA524F2}" destId="{CF75F7EF-F2A9-4098-94BA-E7DE14FB7E78}" srcOrd="0" destOrd="0" presId="urn:microsoft.com/office/officeart/2005/8/layout/vList2"/>
    <dgm:cxn modelId="{52C9F007-8699-41D5-8980-D698D4A552B4}" type="presOf" srcId="{3DBB4730-3F69-40CE-A633-189D6E8A36C6}" destId="{7ABA127E-69FE-468D-9C27-9B49BDAA5626}" srcOrd="0" destOrd="0" presId="urn:microsoft.com/office/officeart/2005/8/layout/vList2"/>
    <dgm:cxn modelId="{4F564F6F-F0CA-4F6B-875E-0A39DEB249DD}" type="presOf" srcId="{3FE68130-26DB-4FE7-8350-9C0870811B10}" destId="{489616D7-EA1D-406B-87BE-EEBF16E41008}" srcOrd="0" destOrd="0" presId="urn:microsoft.com/office/officeart/2005/8/layout/vList2"/>
    <dgm:cxn modelId="{FCC5E289-8758-4330-97B9-EDEC42DDED00}" srcId="{E6229B0A-F63B-45C3-9F09-A54BBFA524F2}" destId="{3DBB4730-3F69-40CE-A633-189D6E8A36C6}" srcOrd="0" destOrd="0" parTransId="{8A883399-0166-4329-8EE0-AD82C628798B}" sibTransId="{63C3D46E-BD1C-4906-93CE-B44ED2210B90}"/>
    <dgm:cxn modelId="{FB28BBBE-4E7B-4F8C-BADD-5460A2875A3C}" srcId="{3FE68130-26DB-4FE7-8350-9C0870811B10}" destId="{E6229B0A-F63B-45C3-9F09-A54BBFA524F2}" srcOrd="0" destOrd="0" parTransId="{8027060D-7FF0-4193-838B-898B1320CE69}" sibTransId="{3CF57E71-7AFB-468D-A67A-E2B06ED36443}"/>
    <dgm:cxn modelId="{B6F74A69-7755-49B2-8C30-6B88B92F9B35}" type="presParOf" srcId="{489616D7-EA1D-406B-87BE-EEBF16E41008}" destId="{CF75F7EF-F2A9-4098-94BA-E7DE14FB7E78}" srcOrd="0" destOrd="0" presId="urn:microsoft.com/office/officeart/2005/8/layout/vList2"/>
    <dgm:cxn modelId="{70BA67B0-D7E8-4A90-830A-E20A6B4E37C5}" type="presParOf" srcId="{489616D7-EA1D-406B-87BE-EEBF16E41008}" destId="{7ABA127E-69FE-468D-9C27-9B49BDAA562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D2E951-4063-4447-827C-519286CF8CE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2BE609DB-0843-4620-AEF4-819D1B51D03E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100 ml Admixture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10FFC16B-5BEB-45EF-B997-249B4D680493}" type="parTrans" cxnId="{85207875-CE8A-4D81-8534-5A1D0B1EBBFC}">
      <dgm:prSet/>
      <dgm:spPr/>
      <dgm:t>
        <a:bodyPr/>
        <a:lstStyle/>
        <a:p>
          <a:endParaRPr lang="en-CA"/>
        </a:p>
      </dgm:t>
    </dgm:pt>
    <dgm:pt modelId="{386DBEB6-39CB-424A-8AEA-9AF5189F1F10}" type="sibTrans" cxnId="{85207875-CE8A-4D81-8534-5A1D0B1EBBFC}">
      <dgm:prSet/>
      <dgm:spPr/>
      <dgm:t>
        <a:bodyPr/>
        <a:lstStyle/>
        <a:p>
          <a:endParaRPr lang="en-CA"/>
        </a:p>
      </dgm:t>
    </dgm:pt>
    <dgm:pt modelId="{BD5A380B-61C8-42ED-B754-66534EB0AC2D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Remove 15 mL from 100 mL bag</a:t>
          </a:r>
          <a:endParaRPr lang="en-CA" sz="1800">
            <a:latin typeface="Selawik" panose="020B0502040204020203" pitchFamily="34" charset="0"/>
          </a:endParaRPr>
        </a:p>
      </dgm:t>
    </dgm:pt>
    <dgm:pt modelId="{72972332-FD3E-473E-9D17-0EB9FDC9AC65}" type="parTrans" cxnId="{4676C115-AFFA-4360-B3B9-F990A4A52D73}">
      <dgm:prSet/>
      <dgm:spPr/>
      <dgm:t>
        <a:bodyPr/>
        <a:lstStyle/>
        <a:p>
          <a:endParaRPr lang="en-CA"/>
        </a:p>
      </dgm:t>
    </dgm:pt>
    <dgm:pt modelId="{EBEFFE1B-42FF-47F5-A3C0-1F187A46C3ED}" type="sibTrans" cxnId="{4676C115-AFFA-4360-B3B9-F990A4A52D73}">
      <dgm:prSet/>
      <dgm:spPr/>
      <dgm:t>
        <a:bodyPr/>
        <a:lstStyle/>
        <a:p>
          <a:endParaRPr lang="en-CA"/>
        </a:p>
      </dgm:t>
    </dgm:pt>
    <dgm:pt modelId="{78562C3A-5865-4FAC-B345-302F8557A52F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500 ml Admixture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42C84E93-265B-4CD0-81E8-37CF420E55F1}" type="parTrans" cxnId="{254E67EA-E520-4897-A648-F60222CD70B5}">
      <dgm:prSet/>
      <dgm:spPr/>
      <dgm:t>
        <a:bodyPr/>
        <a:lstStyle/>
        <a:p>
          <a:endParaRPr lang="en-CA"/>
        </a:p>
      </dgm:t>
    </dgm:pt>
    <dgm:pt modelId="{2ED9FAA1-C311-4C18-90C5-25FBD7106A56}" type="sibTrans" cxnId="{254E67EA-E520-4897-A648-F60222CD70B5}">
      <dgm:prSet/>
      <dgm:spPr/>
      <dgm:t>
        <a:bodyPr/>
        <a:lstStyle/>
        <a:p>
          <a:endParaRPr lang="en-CA"/>
        </a:p>
      </dgm:t>
    </dgm:pt>
    <dgm:pt modelId="{3542CA84-D42B-48AC-89D5-784B5440DF29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Remove 75 mL from 500 mL bag</a:t>
          </a:r>
          <a:endParaRPr lang="en-CA" sz="1800">
            <a:latin typeface="Selawik" panose="020B0502040204020203" pitchFamily="34" charset="0"/>
          </a:endParaRPr>
        </a:p>
      </dgm:t>
    </dgm:pt>
    <dgm:pt modelId="{112DC933-A58D-4033-BD1B-65AD7ABB4183}" type="parTrans" cxnId="{AAEE9E4C-1F86-4F7B-8136-F8AFC37C825B}">
      <dgm:prSet/>
      <dgm:spPr/>
      <dgm:t>
        <a:bodyPr/>
        <a:lstStyle/>
        <a:p>
          <a:endParaRPr lang="en-CA"/>
        </a:p>
      </dgm:t>
    </dgm:pt>
    <dgm:pt modelId="{F61FF298-88AE-4AF3-B58A-ABA8DC995ED7}" type="sibTrans" cxnId="{AAEE9E4C-1F86-4F7B-8136-F8AFC37C825B}">
      <dgm:prSet/>
      <dgm:spPr/>
      <dgm:t>
        <a:bodyPr/>
        <a:lstStyle/>
        <a:p>
          <a:endParaRPr lang="en-CA"/>
        </a:p>
      </dgm:t>
    </dgm:pt>
    <dgm:pt modelId="{6FB2BF34-BDC1-46D4-A198-6EC0593D6B02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1000 ml </a:t>
          </a:r>
          <a:r>
            <a:rPr lang="en-CA">
              <a:latin typeface="Biome" panose="020B0503030204020804" pitchFamily="34" charset="0"/>
              <a:cs typeface="Biome" panose="020B0503030204020804" pitchFamily="34" charset="0"/>
            </a:rPr>
            <a:t>Admixture</a:t>
          </a:r>
        </a:p>
      </dgm:t>
    </dgm:pt>
    <dgm:pt modelId="{F405FC1E-DA94-44F5-9255-7297216D3AFB}" type="parTrans" cxnId="{70CBED15-E51F-4526-B2D2-A7C0BD33BBF8}">
      <dgm:prSet/>
      <dgm:spPr/>
      <dgm:t>
        <a:bodyPr/>
        <a:lstStyle/>
        <a:p>
          <a:endParaRPr lang="en-CA"/>
        </a:p>
      </dgm:t>
    </dgm:pt>
    <dgm:pt modelId="{1A4D0A75-1C1A-4B87-B025-0C53ABE18C05}" type="sibTrans" cxnId="{70CBED15-E51F-4526-B2D2-A7C0BD33BBF8}">
      <dgm:prSet/>
      <dgm:spPr/>
      <dgm:t>
        <a:bodyPr/>
        <a:lstStyle/>
        <a:p>
          <a:endParaRPr lang="en-CA"/>
        </a:p>
      </dgm:t>
    </dgm:pt>
    <dgm:pt modelId="{483FD2F0-F383-41BC-A8A3-D7DC11CCE593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Remove 150 mL from 1000 mL bag</a:t>
          </a:r>
          <a:endParaRPr lang="en-CA" sz="1800">
            <a:latin typeface="Selawik" panose="020B0502040204020203" pitchFamily="34" charset="0"/>
          </a:endParaRPr>
        </a:p>
      </dgm:t>
    </dgm:pt>
    <dgm:pt modelId="{89709E8C-42DC-4EE8-9296-4EC39DC0D683}" type="parTrans" cxnId="{4497A95B-9659-4724-B09F-B6A488D1EC1A}">
      <dgm:prSet/>
      <dgm:spPr/>
      <dgm:t>
        <a:bodyPr/>
        <a:lstStyle/>
        <a:p>
          <a:endParaRPr lang="en-CA"/>
        </a:p>
      </dgm:t>
    </dgm:pt>
    <dgm:pt modelId="{EE964B7E-3FF2-49DE-AB92-F91914AB1298}" type="sibTrans" cxnId="{4497A95B-9659-4724-B09F-B6A488D1EC1A}">
      <dgm:prSet/>
      <dgm:spPr/>
      <dgm:t>
        <a:bodyPr/>
        <a:lstStyle/>
        <a:p>
          <a:endParaRPr lang="en-CA"/>
        </a:p>
      </dgm:t>
    </dgm:pt>
    <dgm:pt modelId="{6E8F4476-B3DD-4B66-A014-E54DA56000C2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250 ml Admixture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73B490B7-E828-4622-8FF0-072C2345F613}" type="parTrans" cxnId="{356B6682-F342-442F-ACA6-B92FC173B460}">
      <dgm:prSet/>
      <dgm:spPr/>
      <dgm:t>
        <a:bodyPr/>
        <a:lstStyle/>
        <a:p>
          <a:endParaRPr lang="en-CA"/>
        </a:p>
      </dgm:t>
    </dgm:pt>
    <dgm:pt modelId="{963D66CC-C850-4669-AAA7-E6CC334F34A8}" type="sibTrans" cxnId="{356B6682-F342-442F-ACA6-B92FC173B460}">
      <dgm:prSet/>
      <dgm:spPr/>
      <dgm:t>
        <a:bodyPr/>
        <a:lstStyle/>
        <a:p>
          <a:endParaRPr lang="en-CA"/>
        </a:p>
      </dgm:t>
    </dgm:pt>
    <dgm:pt modelId="{76EE4298-9723-404D-B18A-6FBD22B5951C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Add 15 mL of 20% IV NAC (200mg/mL) to </a:t>
          </a:r>
          <a:r>
            <a:rPr lang="en-US" sz="1800" u="none">
              <a:latin typeface="Selawik" panose="020B0502040204020203" pitchFamily="34" charset="0"/>
            </a:rPr>
            <a:t>remaining 85 mL </a:t>
          </a:r>
          <a:r>
            <a:rPr lang="en-US" sz="1800">
              <a:latin typeface="Selawik" panose="020B0502040204020203" pitchFamily="34" charset="0"/>
            </a:rPr>
            <a:t>for </a:t>
          </a:r>
          <a:r>
            <a:rPr lang="en-US" sz="1800" b="1" u="none">
              <a:latin typeface="Selawik" panose="020B0502040204020203" pitchFamily="34" charset="0"/>
            </a:rPr>
            <a:t>final volume of 100 mL </a:t>
          </a:r>
          <a:endParaRPr lang="en-CA" sz="1800" b="1" u="none">
            <a:latin typeface="Selawik" panose="020B0502040204020203" pitchFamily="34" charset="0"/>
          </a:endParaRPr>
        </a:p>
      </dgm:t>
    </dgm:pt>
    <dgm:pt modelId="{C804BAD0-AADA-4837-AE5A-71642579C1D9}" type="parTrans" cxnId="{378AB207-EC88-4D15-A7A9-31B8E3629367}">
      <dgm:prSet/>
      <dgm:spPr/>
      <dgm:t>
        <a:bodyPr/>
        <a:lstStyle/>
        <a:p>
          <a:endParaRPr lang="en-CA"/>
        </a:p>
      </dgm:t>
    </dgm:pt>
    <dgm:pt modelId="{BF3D4308-B6F7-481B-8A1E-4894DD1D833F}" type="sibTrans" cxnId="{378AB207-EC88-4D15-A7A9-31B8E3629367}">
      <dgm:prSet/>
      <dgm:spPr/>
      <dgm:t>
        <a:bodyPr/>
        <a:lstStyle/>
        <a:p>
          <a:endParaRPr lang="en-CA"/>
        </a:p>
      </dgm:t>
    </dgm:pt>
    <dgm:pt modelId="{B6ACD638-5ECF-45BC-9CEA-7CD7CA69F5C6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94B57C8F-3673-493B-8558-DEFE6160267C}" type="parTrans" cxnId="{D8C2ECDF-93C6-487E-B7FB-B36CDEBD275E}">
      <dgm:prSet/>
      <dgm:spPr/>
      <dgm:t>
        <a:bodyPr/>
        <a:lstStyle/>
        <a:p>
          <a:endParaRPr lang="en-CA"/>
        </a:p>
      </dgm:t>
    </dgm:pt>
    <dgm:pt modelId="{7A772861-6441-476D-9EA0-C9A3A87B40FC}" type="sibTrans" cxnId="{D8C2ECDF-93C6-487E-B7FB-B36CDEBD275E}">
      <dgm:prSet/>
      <dgm:spPr/>
      <dgm:t>
        <a:bodyPr/>
        <a:lstStyle/>
        <a:p>
          <a:endParaRPr lang="en-CA"/>
        </a:p>
      </dgm:t>
    </dgm:pt>
    <dgm:pt modelId="{71AE829F-75B1-4BB0-BE26-4E62D5EFBC98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142CB61A-D177-452D-9CBB-4A7F5FE5B120}" type="parTrans" cxnId="{60171621-5E5C-4D12-916C-EB2C8E6EF2CD}">
      <dgm:prSet/>
      <dgm:spPr/>
      <dgm:t>
        <a:bodyPr/>
        <a:lstStyle/>
        <a:p>
          <a:endParaRPr lang="en-CA"/>
        </a:p>
      </dgm:t>
    </dgm:pt>
    <dgm:pt modelId="{0E76CDF8-6A99-4038-861F-B578E99912B6}" type="sibTrans" cxnId="{60171621-5E5C-4D12-916C-EB2C8E6EF2CD}">
      <dgm:prSet/>
      <dgm:spPr/>
      <dgm:t>
        <a:bodyPr/>
        <a:lstStyle/>
        <a:p>
          <a:endParaRPr lang="en-CA"/>
        </a:p>
      </dgm:t>
    </dgm:pt>
    <dgm:pt modelId="{6796C680-AC66-4413-8816-AD5A0DFEF659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en-US" sz="1800" b="1">
              <a:latin typeface="Selawik" panose="020B0502040204020203" pitchFamily="34" charset="0"/>
            </a:rPr>
            <a:t>Final concentration</a:t>
          </a:r>
          <a:endParaRPr lang="en-CA" sz="1800">
            <a:latin typeface="Selawik" panose="020B0502040204020203" pitchFamily="34" charset="0"/>
          </a:endParaRPr>
        </a:p>
      </dgm:t>
    </dgm:pt>
    <dgm:pt modelId="{2D7F3D33-0F22-4A58-AFC8-8D1609B0E9A8}" type="parTrans" cxnId="{022662A5-E934-472E-80B4-D2DD7BC06490}">
      <dgm:prSet/>
      <dgm:spPr/>
      <dgm:t>
        <a:bodyPr/>
        <a:lstStyle/>
        <a:p>
          <a:endParaRPr lang="en-CA"/>
        </a:p>
      </dgm:t>
    </dgm:pt>
    <dgm:pt modelId="{E4BDB970-F277-430D-A60C-6EEAD88862DA}" type="sibTrans" cxnId="{022662A5-E934-472E-80B4-D2DD7BC06490}">
      <dgm:prSet/>
      <dgm:spPr/>
      <dgm:t>
        <a:bodyPr/>
        <a:lstStyle/>
        <a:p>
          <a:endParaRPr lang="en-CA"/>
        </a:p>
      </dgm:t>
    </dgm:pt>
    <dgm:pt modelId="{785C72FB-C5B4-4148-89E1-D80D08FB2C1F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3.0 g NAC in 100 mL or 30 mg/mL (3%)</a:t>
          </a:r>
          <a:endParaRPr lang="en-CA" sz="1800">
            <a:latin typeface="Selawik" panose="020B0502040204020203" pitchFamily="34" charset="0"/>
          </a:endParaRPr>
        </a:p>
      </dgm:t>
    </dgm:pt>
    <dgm:pt modelId="{EEBCBD4B-B018-466E-8434-C7CD17CBDF1B}" type="parTrans" cxnId="{0F448926-1EEA-4115-84F2-0DF93869F48D}">
      <dgm:prSet/>
      <dgm:spPr/>
      <dgm:t>
        <a:bodyPr/>
        <a:lstStyle/>
        <a:p>
          <a:endParaRPr lang="en-CA"/>
        </a:p>
      </dgm:t>
    </dgm:pt>
    <dgm:pt modelId="{3A998270-F249-44A8-B342-7D8B5F4366F8}" type="sibTrans" cxnId="{0F448926-1EEA-4115-84F2-0DF93869F48D}">
      <dgm:prSet/>
      <dgm:spPr/>
      <dgm:t>
        <a:bodyPr/>
        <a:lstStyle/>
        <a:p>
          <a:endParaRPr lang="en-CA"/>
        </a:p>
      </dgm:t>
    </dgm:pt>
    <dgm:pt modelId="{2C38710B-FD85-4925-B803-7A8F0D3E8523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Remove 37.5 mL from 250 mL bag</a:t>
          </a:r>
          <a:endParaRPr lang="en-CA" sz="1800">
            <a:latin typeface="Selawik" panose="020B0502040204020203" pitchFamily="34" charset="0"/>
          </a:endParaRPr>
        </a:p>
      </dgm:t>
    </dgm:pt>
    <dgm:pt modelId="{44126817-4676-47D7-B96F-C645A10D5D0E}" type="parTrans" cxnId="{4EF066D0-B37F-4A81-BD4D-145C7C5623FB}">
      <dgm:prSet/>
      <dgm:spPr/>
      <dgm:t>
        <a:bodyPr/>
        <a:lstStyle/>
        <a:p>
          <a:endParaRPr lang="en-CA"/>
        </a:p>
      </dgm:t>
    </dgm:pt>
    <dgm:pt modelId="{FB310BFF-6A0C-4461-A62E-ACB925A46B2A}" type="sibTrans" cxnId="{4EF066D0-B37F-4A81-BD4D-145C7C5623FB}">
      <dgm:prSet/>
      <dgm:spPr/>
      <dgm:t>
        <a:bodyPr/>
        <a:lstStyle/>
        <a:p>
          <a:endParaRPr lang="en-CA"/>
        </a:p>
      </dgm:t>
    </dgm:pt>
    <dgm:pt modelId="{BB737313-5FE5-457A-B942-72D7780F64BA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07B4CD16-AEB8-48B0-B1BA-6EA6C1D18672}" type="parTrans" cxnId="{2850946A-9791-491E-98F1-590CBAD6B89E}">
      <dgm:prSet/>
      <dgm:spPr/>
      <dgm:t>
        <a:bodyPr/>
        <a:lstStyle/>
        <a:p>
          <a:endParaRPr lang="en-CA"/>
        </a:p>
      </dgm:t>
    </dgm:pt>
    <dgm:pt modelId="{B8048F50-C121-4321-90ED-417A6F4E0D22}" type="sibTrans" cxnId="{2850946A-9791-491E-98F1-590CBAD6B89E}">
      <dgm:prSet/>
      <dgm:spPr/>
      <dgm:t>
        <a:bodyPr/>
        <a:lstStyle/>
        <a:p>
          <a:endParaRPr lang="en-CA"/>
        </a:p>
      </dgm:t>
    </dgm:pt>
    <dgm:pt modelId="{CFE62E10-9867-457A-8E51-BBD810D0A56A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Add 37.5 mL of 20% IV NAC (200mg/mL) to </a:t>
          </a:r>
          <a:r>
            <a:rPr lang="en-US" sz="1800" u="none">
              <a:latin typeface="Selawik" panose="020B0502040204020203" pitchFamily="34" charset="0"/>
            </a:rPr>
            <a:t>remaining 212.5 mL </a:t>
          </a:r>
          <a:r>
            <a:rPr lang="en-US" sz="1800" b="0">
              <a:latin typeface="Selawik" panose="020B0502040204020203" pitchFamily="34" charset="0"/>
            </a:rPr>
            <a:t>for</a:t>
          </a:r>
          <a:r>
            <a:rPr lang="en-US" sz="1800" b="1">
              <a:latin typeface="Selawik" panose="020B0502040204020203" pitchFamily="34" charset="0"/>
            </a:rPr>
            <a:t> final volume of 250 mL </a:t>
          </a:r>
          <a:endParaRPr lang="en-CA" sz="1800" b="1">
            <a:latin typeface="Selawik" panose="020B0502040204020203" pitchFamily="34" charset="0"/>
          </a:endParaRPr>
        </a:p>
      </dgm:t>
    </dgm:pt>
    <dgm:pt modelId="{2F865E15-D111-4A65-8FBB-DE301521B530}" type="parTrans" cxnId="{242C482C-03FC-47D1-B7CE-2248BACE27F5}">
      <dgm:prSet/>
      <dgm:spPr/>
      <dgm:t>
        <a:bodyPr/>
        <a:lstStyle/>
        <a:p>
          <a:endParaRPr lang="en-CA"/>
        </a:p>
      </dgm:t>
    </dgm:pt>
    <dgm:pt modelId="{0F335494-5609-4709-840E-A15BCE4279E2}" type="sibTrans" cxnId="{242C482C-03FC-47D1-B7CE-2248BACE27F5}">
      <dgm:prSet/>
      <dgm:spPr/>
      <dgm:t>
        <a:bodyPr/>
        <a:lstStyle/>
        <a:p>
          <a:endParaRPr lang="en-CA"/>
        </a:p>
      </dgm:t>
    </dgm:pt>
    <dgm:pt modelId="{0BCBCA11-3DC8-4005-81DE-27FA34EBE506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DD1B2531-707C-4B9F-A1CE-EBCC22D38DAA}" type="parTrans" cxnId="{624F93B4-9E3B-43A3-B1C7-F70B6C7197AE}">
      <dgm:prSet/>
      <dgm:spPr/>
      <dgm:t>
        <a:bodyPr/>
        <a:lstStyle/>
        <a:p>
          <a:endParaRPr lang="en-CA"/>
        </a:p>
      </dgm:t>
    </dgm:pt>
    <dgm:pt modelId="{797678BF-7515-4F8B-8BBF-91F3965F44BF}" type="sibTrans" cxnId="{624F93B4-9E3B-43A3-B1C7-F70B6C7197AE}">
      <dgm:prSet/>
      <dgm:spPr/>
      <dgm:t>
        <a:bodyPr/>
        <a:lstStyle/>
        <a:p>
          <a:endParaRPr lang="en-CA"/>
        </a:p>
      </dgm:t>
    </dgm:pt>
    <dgm:pt modelId="{B8CE5245-5A08-421E-AA17-E877F8EB2DB5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b="1">
              <a:latin typeface="Selawik" panose="020B0502040204020203" pitchFamily="34" charset="0"/>
            </a:rPr>
            <a:t>Final concentration</a:t>
          </a:r>
          <a:endParaRPr lang="en-CA" sz="1800" b="1">
            <a:latin typeface="Selawik" panose="020B0502040204020203" pitchFamily="34" charset="0"/>
          </a:endParaRPr>
        </a:p>
      </dgm:t>
    </dgm:pt>
    <dgm:pt modelId="{AA2D1C24-72C5-4171-B069-6A5431FEFBB9}" type="parTrans" cxnId="{A72C3921-86BA-4A5A-845C-25D7A8D9EF6D}">
      <dgm:prSet/>
      <dgm:spPr/>
      <dgm:t>
        <a:bodyPr/>
        <a:lstStyle/>
        <a:p>
          <a:endParaRPr lang="en-CA"/>
        </a:p>
      </dgm:t>
    </dgm:pt>
    <dgm:pt modelId="{954E6DCC-6D38-4B25-9E55-A3A7AC76B53A}" type="sibTrans" cxnId="{A72C3921-86BA-4A5A-845C-25D7A8D9EF6D}">
      <dgm:prSet/>
      <dgm:spPr/>
      <dgm:t>
        <a:bodyPr/>
        <a:lstStyle/>
        <a:p>
          <a:endParaRPr lang="en-CA"/>
        </a:p>
      </dgm:t>
    </dgm:pt>
    <dgm:pt modelId="{5B549EE0-36C8-4BEA-B87C-EBD952BCE0DD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7.5 g NAC in 250 mL or 30 mg/mL (3%)</a:t>
          </a:r>
          <a:endParaRPr lang="en-CA" sz="1800">
            <a:latin typeface="Selawik" panose="020B0502040204020203" pitchFamily="34" charset="0"/>
          </a:endParaRPr>
        </a:p>
      </dgm:t>
    </dgm:pt>
    <dgm:pt modelId="{CD2C600D-D4D8-48E2-B7F3-DA963E42AD12}" type="parTrans" cxnId="{B081C76C-E0CB-4D4E-8FB7-157A8A5E6AFF}">
      <dgm:prSet/>
      <dgm:spPr/>
      <dgm:t>
        <a:bodyPr/>
        <a:lstStyle/>
        <a:p>
          <a:endParaRPr lang="en-CA"/>
        </a:p>
      </dgm:t>
    </dgm:pt>
    <dgm:pt modelId="{D773E3B8-9932-406C-8204-0B4184702E4B}" type="sibTrans" cxnId="{B081C76C-E0CB-4D4E-8FB7-157A8A5E6AFF}">
      <dgm:prSet/>
      <dgm:spPr/>
      <dgm:t>
        <a:bodyPr/>
        <a:lstStyle/>
        <a:p>
          <a:endParaRPr lang="en-CA"/>
        </a:p>
      </dgm:t>
    </dgm:pt>
    <dgm:pt modelId="{1DF96E08-ED1E-455A-AF22-A3A68D8957F6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354192B2-B7C5-4D6E-872C-E6844BFF9403}" type="parTrans" cxnId="{34F04BC7-A6EE-4146-9E1E-439BB1BD896A}">
      <dgm:prSet/>
      <dgm:spPr/>
      <dgm:t>
        <a:bodyPr/>
        <a:lstStyle/>
        <a:p>
          <a:endParaRPr lang="en-CA"/>
        </a:p>
      </dgm:t>
    </dgm:pt>
    <dgm:pt modelId="{F05DFF04-8160-4DEC-97BD-8AA590DC49B8}" type="sibTrans" cxnId="{34F04BC7-A6EE-4146-9E1E-439BB1BD896A}">
      <dgm:prSet/>
      <dgm:spPr/>
      <dgm:t>
        <a:bodyPr/>
        <a:lstStyle/>
        <a:p>
          <a:endParaRPr lang="en-CA"/>
        </a:p>
      </dgm:t>
    </dgm:pt>
    <dgm:pt modelId="{70C0B73A-AA02-4DA1-A313-CB73934EA679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Add 75 mL of 20% IV NAC (200mg/mL) to </a:t>
          </a:r>
          <a:r>
            <a:rPr lang="en-US" sz="1800" u="none">
              <a:latin typeface="Selawik" panose="020B0502040204020203" pitchFamily="34" charset="0"/>
            </a:rPr>
            <a:t>remaining 425 mL </a:t>
          </a:r>
          <a:r>
            <a:rPr lang="en-US" sz="1800" b="0">
              <a:latin typeface="Selawik" panose="020B0502040204020203" pitchFamily="34" charset="0"/>
            </a:rPr>
            <a:t>for</a:t>
          </a:r>
          <a:r>
            <a:rPr lang="en-US" sz="1800" b="1">
              <a:latin typeface="Selawik" panose="020B0502040204020203" pitchFamily="34" charset="0"/>
            </a:rPr>
            <a:t> final volume of 500 mL</a:t>
          </a:r>
          <a:endParaRPr lang="en-CA" sz="1800" b="1">
            <a:latin typeface="Selawik" panose="020B0502040204020203" pitchFamily="34" charset="0"/>
          </a:endParaRPr>
        </a:p>
      </dgm:t>
    </dgm:pt>
    <dgm:pt modelId="{7E0356DF-E39F-42EC-BDE5-5BAA3EA4CDA3}" type="parTrans" cxnId="{BFDAE205-6745-47C2-9801-CE5EFE309D10}">
      <dgm:prSet/>
      <dgm:spPr/>
      <dgm:t>
        <a:bodyPr/>
        <a:lstStyle/>
        <a:p>
          <a:endParaRPr lang="en-CA"/>
        </a:p>
      </dgm:t>
    </dgm:pt>
    <dgm:pt modelId="{B1CF01B2-D454-4913-BD22-6A4638FB4B2C}" type="sibTrans" cxnId="{BFDAE205-6745-47C2-9801-CE5EFE309D10}">
      <dgm:prSet/>
      <dgm:spPr/>
      <dgm:t>
        <a:bodyPr/>
        <a:lstStyle/>
        <a:p>
          <a:endParaRPr lang="en-CA"/>
        </a:p>
      </dgm:t>
    </dgm:pt>
    <dgm:pt modelId="{334209B1-408F-4E67-A769-60EB5893CCB9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519EC08E-C817-4523-AADE-E33AA8989150}" type="parTrans" cxnId="{56DA5D1D-F73F-4CED-B891-D5E9EC1BC713}">
      <dgm:prSet/>
      <dgm:spPr/>
      <dgm:t>
        <a:bodyPr/>
        <a:lstStyle/>
        <a:p>
          <a:endParaRPr lang="en-CA"/>
        </a:p>
      </dgm:t>
    </dgm:pt>
    <dgm:pt modelId="{C3010451-7B7F-4123-8B1D-FFEB5C124C56}" type="sibTrans" cxnId="{56DA5D1D-F73F-4CED-B891-D5E9EC1BC713}">
      <dgm:prSet/>
      <dgm:spPr/>
      <dgm:t>
        <a:bodyPr/>
        <a:lstStyle/>
        <a:p>
          <a:endParaRPr lang="en-CA"/>
        </a:p>
      </dgm:t>
    </dgm:pt>
    <dgm:pt modelId="{8D6CBA1D-AB17-42FE-AC0E-1B185E06F6E1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b="1">
              <a:latin typeface="Selawik" panose="020B0502040204020203" pitchFamily="34" charset="0"/>
            </a:rPr>
            <a:t>Final concentration </a:t>
          </a:r>
          <a:r>
            <a:rPr lang="en-US" sz="1800">
              <a:latin typeface="Selawik" panose="020B0502040204020203" pitchFamily="34" charset="0"/>
            </a:rPr>
            <a:t>15 g NAC in 500 mL or 30 mg/mL (3%)</a:t>
          </a:r>
          <a:endParaRPr lang="en-CA" sz="1800">
            <a:latin typeface="Selawik" panose="020B0502040204020203" pitchFamily="34" charset="0"/>
          </a:endParaRPr>
        </a:p>
      </dgm:t>
    </dgm:pt>
    <dgm:pt modelId="{8DFD6DE2-7232-4F1F-B42D-18940CAA5F43}" type="parTrans" cxnId="{33D65A7C-2413-430E-9561-06ED506A0286}">
      <dgm:prSet/>
      <dgm:spPr/>
      <dgm:t>
        <a:bodyPr/>
        <a:lstStyle/>
        <a:p>
          <a:endParaRPr lang="en-CA"/>
        </a:p>
      </dgm:t>
    </dgm:pt>
    <dgm:pt modelId="{18C92E8A-5B4D-4C83-96EB-748D2B55FAC0}" type="sibTrans" cxnId="{33D65A7C-2413-430E-9561-06ED506A0286}">
      <dgm:prSet/>
      <dgm:spPr/>
      <dgm:t>
        <a:bodyPr/>
        <a:lstStyle/>
        <a:p>
          <a:endParaRPr lang="en-CA"/>
        </a:p>
      </dgm:t>
    </dgm:pt>
    <dgm:pt modelId="{038D586D-77C6-4309-B513-A380FEC3B271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AF86F56E-2B07-4B8E-908C-6676ADB317D5}" type="parTrans" cxnId="{AB9DF070-0AE6-428F-B92D-80E257651392}">
      <dgm:prSet/>
      <dgm:spPr/>
      <dgm:t>
        <a:bodyPr/>
        <a:lstStyle/>
        <a:p>
          <a:endParaRPr lang="en-CA"/>
        </a:p>
      </dgm:t>
    </dgm:pt>
    <dgm:pt modelId="{75F2E010-CE1A-42E6-9A74-25E5E6CC011E}" type="sibTrans" cxnId="{AB9DF070-0AE6-428F-B92D-80E257651392}">
      <dgm:prSet/>
      <dgm:spPr/>
      <dgm:t>
        <a:bodyPr/>
        <a:lstStyle/>
        <a:p>
          <a:endParaRPr lang="en-CA"/>
        </a:p>
      </dgm:t>
    </dgm:pt>
    <dgm:pt modelId="{AD848552-E05E-4CB6-AC0A-31D0926EF291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>
              <a:latin typeface="Selawik" panose="020B0502040204020203" pitchFamily="34" charset="0"/>
            </a:rPr>
            <a:t>Add 150 mL of 20% IV NAC (200mg/mL) to </a:t>
          </a:r>
          <a:r>
            <a:rPr lang="en-US" sz="1800" u="none">
              <a:latin typeface="Selawik" panose="020B0502040204020203" pitchFamily="34" charset="0"/>
            </a:rPr>
            <a:t>remaining 850 mL </a:t>
          </a:r>
          <a:r>
            <a:rPr lang="en-US" sz="1800" b="0">
              <a:latin typeface="Selawik" panose="020B0502040204020203" pitchFamily="34" charset="0"/>
            </a:rPr>
            <a:t>for</a:t>
          </a:r>
          <a:r>
            <a:rPr lang="en-US" sz="1800" b="1">
              <a:latin typeface="Selawik" panose="020B0502040204020203" pitchFamily="34" charset="0"/>
            </a:rPr>
            <a:t> final volume of 1000 mL</a:t>
          </a:r>
          <a:endParaRPr lang="en-CA" sz="1800" b="1">
            <a:latin typeface="Selawik" panose="020B0502040204020203" pitchFamily="34" charset="0"/>
          </a:endParaRPr>
        </a:p>
      </dgm:t>
    </dgm:pt>
    <dgm:pt modelId="{2DF41EEC-820E-4CB4-97FC-7CAE4C4A7794}" type="parTrans" cxnId="{4ADE3A95-9ECB-4519-A958-06C2C935550D}">
      <dgm:prSet/>
      <dgm:spPr/>
      <dgm:t>
        <a:bodyPr/>
        <a:lstStyle/>
        <a:p>
          <a:endParaRPr lang="en-CA"/>
        </a:p>
      </dgm:t>
    </dgm:pt>
    <dgm:pt modelId="{38F85D49-7D9D-40A3-8653-41BF98F73A84}" type="sibTrans" cxnId="{4ADE3A95-9ECB-4519-A958-06C2C935550D}">
      <dgm:prSet/>
      <dgm:spPr/>
      <dgm:t>
        <a:bodyPr/>
        <a:lstStyle/>
        <a:p>
          <a:endParaRPr lang="en-CA"/>
        </a:p>
      </dgm:t>
    </dgm:pt>
    <dgm:pt modelId="{A00768A5-14F2-43D4-9339-A9A9092A6A26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CA" sz="1800">
            <a:latin typeface="Selawik" panose="020B0502040204020203" pitchFamily="34" charset="0"/>
          </a:endParaRPr>
        </a:p>
      </dgm:t>
    </dgm:pt>
    <dgm:pt modelId="{6B6FC63D-031F-460E-BC60-555F290C8ABE}" type="parTrans" cxnId="{353AC37E-8773-4CD3-B464-16000B8EBC68}">
      <dgm:prSet/>
      <dgm:spPr/>
      <dgm:t>
        <a:bodyPr/>
        <a:lstStyle/>
        <a:p>
          <a:endParaRPr lang="en-CA"/>
        </a:p>
      </dgm:t>
    </dgm:pt>
    <dgm:pt modelId="{73014CE8-9090-4DAB-A6F1-457DCD1967C4}" type="sibTrans" cxnId="{353AC37E-8773-4CD3-B464-16000B8EBC68}">
      <dgm:prSet/>
      <dgm:spPr/>
      <dgm:t>
        <a:bodyPr/>
        <a:lstStyle/>
        <a:p>
          <a:endParaRPr lang="en-CA"/>
        </a:p>
      </dgm:t>
    </dgm:pt>
    <dgm:pt modelId="{528D8AA1-109B-414A-B24F-6DB519F6FBC6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b="1">
              <a:latin typeface="Selawik" panose="020B0502040204020203" pitchFamily="34" charset="0"/>
            </a:rPr>
            <a:t>Final concentration </a:t>
          </a:r>
          <a:r>
            <a:rPr lang="en-US" sz="1800">
              <a:latin typeface="Selawik" panose="020B0502040204020203" pitchFamily="34" charset="0"/>
            </a:rPr>
            <a:t>30 g NAC in 1000 mL or 30 mg/mL (3%)</a:t>
          </a:r>
          <a:endParaRPr lang="en-CA" sz="1800">
            <a:latin typeface="Selawik" panose="020B0502040204020203" pitchFamily="34" charset="0"/>
          </a:endParaRPr>
        </a:p>
      </dgm:t>
    </dgm:pt>
    <dgm:pt modelId="{48BFB483-E4CE-4482-8A5C-BAE18017D3C0}" type="parTrans" cxnId="{FA1506F7-E905-457C-8639-9D1342789361}">
      <dgm:prSet/>
      <dgm:spPr/>
      <dgm:t>
        <a:bodyPr/>
        <a:lstStyle/>
        <a:p>
          <a:endParaRPr lang="en-CA"/>
        </a:p>
      </dgm:t>
    </dgm:pt>
    <dgm:pt modelId="{8BDC8EA7-B730-4834-A04F-24C159F06CDB}" type="sibTrans" cxnId="{FA1506F7-E905-457C-8639-9D1342789361}">
      <dgm:prSet/>
      <dgm:spPr/>
      <dgm:t>
        <a:bodyPr/>
        <a:lstStyle/>
        <a:p>
          <a:endParaRPr lang="en-CA"/>
        </a:p>
      </dgm:t>
    </dgm:pt>
    <dgm:pt modelId="{4BAC4EE9-A1BA-4E64-8449-942094D70846}" type="pres">
      <dgm:prSet presAssocID="{DDD2E951-4063-4447-827C-519286CF8CE9}" presName="Name0" presStyleCnt="0">
        <dgm:presLayoutVars>
          <dgm:dir/>
          <dgm:animLvl val="lvl"/>
          <dgm:resizeHandles val="exact"/>
        </dgm:presLayoutVars>
      </dgm:prSet>
      <dgm:spPr/>
    </dgm:pt>
    <dgm:pt modelId="{3EB33D5C-D7E2-4416-A0B7-FF06E52C8AA2}" type="pres">
      <dgm:prSet presAssocID="{2BE609DB-0843-4620-AEF4-819D1B51D03E}" presName="composite" presStyleCnt="0"/>
      <dgm:spPr/>
    </dgm:pt>
    <dgm:pt modelId="{F22BB14D-4898-4DE7-B51C-9C9F05156CD9}" type="pres">
      <dgm:prSet presAssocID="{2BE609DB-0843-4620-AEF4-819D1B51D03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8E2B386-1FC6-4B9B-9170-8540F0E0908C}" type="pres">
      <dgm:prSet presAssocID="{2BE609DB-0843-4620-AEF4-819D1B51D03E}" presName="desTx" presStyleLbl="alignAccFollowNode1" presStyleIdx="0" presStyleCnt="4">
        <dgm:presLayoutVars>
          <dgm:bulletEnabled val="1"/>
        </dgm:presLayoutVars>
      </dgm:prSet>
      <dgm:spPr/>
    </dgm:pt>
    <dgm:pt modelId="{93713C18-BEB1-436F-A34D-BDCE08A48838}" type="pres">
      <dgm:prSet presAssocID="{386DBEB6-39CB-424A-8AEA-9AF5189F1F10}" presName="space" presStyleCnt="0"/>
      <dgm:spPr/>
    </dgm:pt>
    <dgm:pt modelId="{C51E418F-511F-406A-8A0C-12651B380F9E}" type="pres">
      <dgm:prSet presAssocID="{6E8F4476-B3DD-4B66-A014-E54DA56000C2}" presName="composite" presStyleCnt="0"/>
      <dgm:spPr/>
    </dgm:pt>
    <dgm:pt modelId="{92C426CC-B3FA-43A2-AE01-DDCABCB74E01}" type="pres">
      <dgm:prSet presAssocID="{6E8F4476-B3DD-4B66-A014-E54DA56000C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4A96B8C-AC06-4624-BD76-A54CF36792BF}" type="pres">
      <dgm:prSet presAssocID="{6E8F4476-B3DD-4B66-A014-E54DA56000C2}" presName="desTx" presStyleLbl="alignAccFollowNode1" presStyleIdx="1" presStyleCnt="4">
        <dgm:presLayoutVars>
          <dgm:bulletEnabled val="1"/>
        </dgm:presLayoutVars>
      </dgm:prSet>
      <dgm:spPr/>
    </dgm:pt>
    <dgm:pt modelId="{425DFACA-DDAC-4CEA-A7AC-7326F2A2BD68}" type="pres">
      <dgm:prSet presAssocID="{963D66CC-C850-4669-AAA7-E6CC334F34A8}" presName="space" presStyleCnt="0"/>
      <dgm:spPr/>
    </dgm:pt>
    <dgm:pt modelId="{C2ABEBB8-B538-4A35-97A5-E9C9F5871E4C}" type="pres">
      <dgm:prSet presAssocID="{78562C3A-5865-4FAC-B345-302F8557A52F}" presName="composite" presStyleCnt="0"/>
      <dgm:spPr/>
    </dgm:pt>
    <dgm:pt modelId="{20448EF6-D97D-4170-A199-C19A399F0053}" type="pres">
      <dgm:prSet presAssocID="{78562C3A-5865-4FAC-B345-302F8557A52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0588A964-E018-4C37-975C-DDCE0581C0A4}" type="pres">
      <dgm:prSet presAssocID="{78562C3A-5865-4FAC-B345-302F8557A52F}" presName="desTx" presStyleLbl="alignAccFollowNode1" presStyleIdx="2" presStyleCnt="4">
        <dgm:presLayoutVars>
          <dgm:bulletEnabled val="1"/>
        </dgm:presLayoutVars>
      </dgm:prSet>
      <dgm:spPr/>
    </dgm:pt>
    <dgm:pt modelId="{C4BFA816-BF4C-4B47-939E-E0955C5D23BF}" type="pres">
      <dgm:prSet presAssocID="{2ED9FAA1-C311-4C18-90C5-25FBD7106A56}" presName="space" presStyleCnt="0"/>
      <dgm:spPr/>
    </dgm:pt>
    <dgm:pt modelId="{90B13870-04CF-40BA-BE1C-87B053312838}" type="pres">
      <dgm:prSet presAssocID="{6FB2BF34-BDC1-46D4-A198-6EC0593D6B02}" presName="composite" presStyleCnt="0"/>
      <dgm:spPr/>
    </dgm:pt>
    <dgm:pt modelId="{ACD8B24A-BEE1-4A9F-9F54-E2936651374F}" type="pres">
      <dgm:prSet presAssocID="{6FB2BF34-BDC1-46D4-A198-6EC0593D6B0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38184D4-0AA4-48C2-BAEB-02023D11568D}" type="pres">
      <dgm:prSet presAssocID="{6FB2BF34-BDC1-46D4-A198-6EC0593D6B02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8C8BEA01-948A-4274-9CD5-0BEEB43A2597}" type="presOf" srcId="{2C38710B-FD85-4925-B803-7A8F0D3E8523}" destId="{E4A96B8C-AC06-4624-BD76-A54CF36792BF}" srcOrd="0" destOrd="0" presId="urn:microsoft.com/office/officeart/2005/8/layout/hList1"/>
    <dgm:cxn modelId="{306CEF01-5F1B-4827-9B36-FC135CB531C4}" type="presOf" srcId="{1DF96E08-ED1E-455A-AF22-A3A68D8957F6}" destId="{0588A964-E018-4C37-975C-DDCE0581C0A4}" srcOrd="0" destOrd="1" presId="urn:microsoft.com/office/officeart/2005/8/layout/hList1"/>
    <dgm:cxn modelId="{36D33304-857F-4036-B463-55A8274F17FC}" type="presOf" srcId="{6FB2BF34-BDC1-46D4-A198-6EC0593D6B02}" destId="{ACD8B24A-BEE1-4A9F-9F54-E2936651374F}" srcOrd="0" destOrd="0" presId="urn:microsoft.com/office/officeart/2005/8/layout/hList1"/>
    <dgm:cxn modelId="{2C118B04-9F26-4616-80E3-C29B9A2554E0}" type="presOf" srcId="{483FD2F0-F383-41BC-A8A3-D7DC11CCE593}" destId="{838184D4-0AA4-48C2-BAEB-02023D11568D}" srcOrd="0" destOrd="0" presId="urn:microsoft.com/office/officeart/2005/8/layout/hList1"/>
    <dgm:cxn modelId="{BFDAE205-6745-47C2-9801-CE5EFE309D10}" srcId="{78562C3A-5865-4FAC-B345-302F8557A52F}" destId="{70C0B73A-AA02-4DA1-A313-CB73934EA679}" srcOrd="2" destOrd="0" parTransId="{7E0356DF-E39F-42EC-BDE5-5BAA3EA4CDA3}" sibTransId="{B1CF01B2-D454-4913-BD22-6A4638FB4B2C}"/>
    <dgm:cxn modelId="{378AB207-EC88-4D15-A7A9-31B8E3629367}" srcId="{2BE609DB-0843-4620-AEF4-819D1B51D03E}" destId="{76EE4298-9723-404D-B18A-6FBD22B5951C}" srcOrd="2" destOrd="0" parTransId="{C804BAD0-AADA-4837-AE5A-71642579C1D9}" sibTransId="{BF3D4308-B6F7-481B-8A1E-4894DD1D833F}"/>
    <dgm:cxn modelId="{63E8AF0E-3AD2-495B-98C2-F266859539B7}" type="presOf" srcId="{528D8AA1-109B-414A-B24F-6DB519F6FBC6}" destId="{838184D4-0AA4-48C2-BAEB-02023D11568D}" srcOrd="0" destOrd="4" presId="urn:microsoft.com/office/officeart/2005/8/layout/hList1"/>
    <dgm:cxn modelId="{4A9F1110-1F6F-434C-B8D7-7375B3E56FEC}" type="presOf" srcId="{B8CE5245-5A08-421E-AA17-E877F8EB2DB5}" destId="{E4A96B8C-AC06-4624-BD76-A54CF36792BF}" srcOrd="0" destOrd="4" presId="urn:microsoft.com/office/officeart/2005/8/layout/hList1"/>
    <dgm:cxn modelId="{4676C115-AFFA-4360-B3B9-F990A4A52D73}" srcId="{2BE609DB-0843-4620-AEF4-819D1B51D03E}" destId="{BD5A380B-61C8-42ED-B754-66534EB0AC2D}" srcOrd="0" destOrd="0" parTransId="{72972332-FD3E-473E-9D17-0EB9FDC9AC65}" sibTransId="{EBEFFE1B-42FF-47F5-A3C0-1F187A46C3ED}"/>
    <dgm:cxn modelId="{70CBED15-E51F-4526-B2D2-A7C0BD33BBF8}" srcId="{DDD2E951-4063-4447-827C-519286CF8CE9}" destId="{6FB2BF34-BDC1-46D4-A198-6EC0593D6B02}" srcOrd="3" destOrd="0" parTransId="{F405FC1E-DA94-44F5-9255-7297216D3AFB}" sibTransId="{1A4D0A75-1C1A-4B87-B025-0C53ABE18C05}"/>
    <dgm:cxn modelId="{56DA5D1D-F73F-4CED-B891-D5E9EC1BC713}" srcId="{78562C3A-5865-4FAC-B345-302F8557A52F}" destId="{334209B1-408F-4E67-A769-60EB5893CCB9}" srcOrd="3" destOrd="0" parTransId="{519EC08E-C817-4523-AADE-E33AA8989150}" sibTransId="{C3010451-7B7F-4123-8B1D-FFEB5C124C56}"/>
    <dgm:cxn modelId="{60171621-5E5C-4D12-916C-EB2C8E6EF2CD}" srcId="{2BE609DB-0843-4620-AEF4-819D1B51D03E}" destId="{71AE829F-75B1-4BB0-BE26-4E62D5EFBC98}" srcOrd="1" destOrd="0" parTransId="{142CB61A-D177-452D-9CBB-4A7F5FE5B120}" sibTransId="{0E76CDF8-6A99-4038-861F-B578E99912B6}"/>
    <dgm:cxn modelId="{A72C3921-86BA-4A5A-845C-25D7A8D9EF6D}" srcId="{6E8F4476-B3DD-4B66-A014-E54DA56000C2}" destId="{B8CE5245-5A08-421E-AA17-E877F8EB2DB5}" srcOrd="4" destOrd="0" parTransId="{AA2D1C24-72C5-4171-B069-6A5431FEFBB9}" sibTransId="{954E6DCC-6D38-4B25-9E55-A3A7AC76B53A}"/>
    <dgm:cxn modelId="{55D69122-D96C-4E5E-84DC-5B9F22907039}" type="presOf" srcId="{038D586D-77C6-4309-B513-A380FEC3B271}" destId="{838184D4-0AA4-48C2-BAEB-02023D11568D}" srcOrd="0" destOrd="1" presId="urn:microsoft.com/office/officeart/2005/8/layout/hList1"/>
    <dgm:cxn modelId="{0F448926-1EEA-4115-84F2-0DF93869F48D}" srcId="{6796C680-AC66-4413-8816-AD5A0DFEF659}" destId="{785C72FB-C5B4-4148-89E1-D80D08FB2C1F}" srcOrd="0" destOrd="0" parTransId="{EEBCBD4B-B018-466E-8434-C7CD17CBDF1B}" sibTransId="{3A998270-F249-44A8-B342-7D8B5F4366F8}"/>
    <dgm:cxn modelId="{91070F2C-CA6B-4D4F-B1EA-D049DAB131F2}" type="presOf" srcId="{3542CA84-D42B-48AC-89D5-784B5440DF29}" destId="{0588A964-E018-4C37-975C-DDCE0581C0A4}" srcOrd="0" destOrd="0" presId="urn:microsoft.com/office/officeart/2005/8/layout/hList1"/>
    <dgm:cxn modelId="{242C482C-03FC-47D1-B7CE-2248BACE27F5}" srcId="{6E8F4476-B3DD-4B66-A014-E54DA56000C2}" destId="{CFE62E10-9867-457A-8E51-BBD810D0A56A}" srcOrd="2" destOrd="0" parTransId="{2F865E15-D111-4A65-8FBB-DE301521B530}" sibTransId="{0F335494-5609-4709-840E-A15BCE4279E2}"/>
    <dgm:cxn modelId="{1569A03F-B27E-466A-82C3-4CF201E6A753}" type="presOf" srcId="{AD848552-E05E-4CB6-AC0A-31D0926EF291}" destId="{838184D4-0AA4-48C2-BAEB-02023D11568D}" srcOrd="0" destOrd="2" presId="urn:microsoft.com/office/officeart/2005/8/layout/hList1"/>
    <dgm:cxn modelId="{4497A95B-9659-4724-B09F-B6A488D1EC1A}" srcId="{6FB2BF34-BDC1-46D4-A198-6EC0593D6B02}" destId="{483FD2F0-F383-41BC-A8A3-D7DC11CCE593}" srcOrd="0" destOrd="0" parTransId="{89709E8C-42DC-4EE8-9296-4EC39DC0D683}" sibTransId="{EE964B7E-3FF2-49DE-AB92-F91914AB1298}"/>
    <dgm:cxn modelId="{76D3765E-24C0-4FC7-B3DC-47B5431710BD}" type="presOf" srcId="{0BCBCA11-3DC8-4005-81DE-27FA34EBE506}" destId="{E4A96B8C-AC06-4624-BD76-A54CF36792BF}" srcOrd="0" destOrd="3" presId="urn:microsoft.com/office/officeart/2005/8/layout/hList1"/>
    <dgm:cxn modelId="{07741963-DAB1-4D5D-BF0F-FFB81D21867A}" type="presOf" srcId="{BD5A380B-61C8-42ED-B754-66534EB0AC2D}" destId="{B8E2B386-1FC6-4B9B-9170-8540F0E0908C}" srcOrd="0" destOrd="0" presId="urn:microsoft.com/office/officeart/2005/8/layout/hList1"/>
    <dgm:cxn modelId="{2850946A-9791-491E-98F1-590CBAD6B89E}" srcId="{6E8F4476-B3DD-4B66-A014-E54DA56000C2}" destId="{BB737313-5FE5-457A-B942-72D7780F64BA}" srcOrd="1" destOrd="0" parTransId="{07B4CD16-AEB8-48B0-B1BA-6EA6C1D18672}" sibTransId="{B8048F50-C121-4321-90ED-417A6F4E0D22}"/>
    <dgm:cxn modelId="{D615974A-E21C-49A0-BB23-BA39ED10A5F9}" type="presOf" srcId="{2BE609DB-0843-4620-AEF4-819D1B51D03E}" destId="{F22BB14D-4898-4DE7-B51C-9C9F05156CD9}" srcOrd="0" destOrd="0" presId="urn:microsoft.com/office/officeart/2005/8/layout/hList1"/>
    <dgm:cxn modelId="{AAEE9E4C-1F86-4F7B-8136-F8AFC37C825B}" srcId="{78562C3A-5865-4FAC-B345-302F8557A52F}" destId="{3542CA84-D42B-48AC-89D5-784B5440DF29}" srcOrd="0" destOrd="0" parTransId="{112DC933-A58D-4033-BD1B-65AD7ABB4183}" sibTransId="{F61FF298-88AE-4AF3-B58A-ABA8DC995ED7}"/>
    <dgm:cxn modelId="{EE1BC44C-D3ED-44CD-A334-31525A212885}" type="presOf" srcId="{A00768A5-14F2-43D4-9339-A9A9092A6A26}" destId="{838184D4-0AA4-48C2-BAEB-02023D11568D}" srcOrd="0" destOrd="3" presId="urn:microsoft.com/office/officeart/2005/8/layout/hList1"/>
    <dgm:cxn modelId="{B081C76C-E0CB-4D4E-8FB7-157A8A5E6AFF}" srcId="{B8CE5245-5A08-421E-AA17-E877F8EB2DB5}" destId="{5B549EE0-36C8-4BEA-B87C-EBD952BCE0DD}" srcOrd="0" destOrd="0" parTransId="{CD2C600D-D4D8-48E2-B7F3-DA963E42AD12}" sibTransId="{D773E3B8-9932-406C-8204-0B4184702E4B}"/>
    <dgm:cxn modelId="{AB9DF070-0AE6-428F-B92D-80E257651392}" srcId="{6FB2BF34-BDC1-46D4-A198-6EC0593D6B02}" destId="{038D586D-77C6-4309-B513-A380FEC3B271}" srcOrd="1" destOrd="0" parTransId="{AF86F56E-2B07-4B8E-908C-6676ADB317D5}" sibTransId="{75F2E010-CE1A-42E6-9A74-25E5E6CC011E}"/>
    <dgm:cxn modelId="{6A604652-2A1F-4631-AD73-1ED205FBAF60}" type="presOf" srcId="{6796C680-AC66-4413-8816-AD5A0DFEF659}" destId="{B8E2B386-1FC6-4B9B-9170-8540F0E0908C}" srcOrd="0" destOrd="4" presId="urn:microsoft.com/office/officeart/2005/8/layout/hList1"/>
    <dgm:cxn modelId="{85207875-CE8A-4D81-8534-5A1D0B1EBBFC}" srcId="{DDD2E951-4063-4447-827C-519286CF8CE9}" destId="{2BE609DB-0843-4620-AEF4-819D1B51D03E}" srcOrd="0" destOrd="0" parTransId="{10FFC16B-5BEB-45EF-B997-249B4D680493}" sibTransId="{386DBEB6-39CB-424A-8AEA-9AF5189F1F10}"/>
    <dgm:cxn modelId="{44AF9659-AD6D-40D8-BB04-71737B163BC0}" type="presOf" srcId="{76EE4298-9723-404D-B18A-6FBD22B5951C}" destId="{B8E2B386-1FC6-4B9B-9170-8540F0E0908C}" srcOrd="0" destOrd="2" presId="urn:microsoft.com/office/officeart/2005/8/layout/hList1"/>
    <dgm:cxn modelId="{33D65A7C-2413-430E-9561-06ED506A0286}" srcId="{78562C3A-5865-4FAC-B345-302F8557A52F}" destId="{8D6CBA1D-AB17-42FE-AC0E-1B185E06F6E1}" srcOrd="4" destOrd="0" parTransId="{8DFD6DE2-7232-4F1F-B42D-18940CAA5F43}" sibTransId="{18C92E8A-5B4D-4C83-96EB-748D2B55FAC0}"/>
    <dgm:cxn modelId="{353AC37E-8773-4CD3-B464-16000B8EBC68}" srcId="{6FB2BF34-BDC1-46D4-A198-6EC0593D6B02}" destId="{A00768A5-14F2-43D4-9339-A9A9092A6A26}" srcOrd="3" destOrd="0" parTransId="{6B6FC63D-031F-460E-BC60-555F290C8ABE}" sibTransId="{73014CE8-9090-4DAB-A6F1-457DCD1967C4}"/>
    <dgm:cxn modelId="{356B6682-F342-442F-ACA6-B92FC173B460}" srcId="{DDD2E951-4063-4447-827C-519286CF8CE9}" destId="{6E8F4476-B3DD-4B66-A014-E54DA56000C2}" srcOrd="1" destOrd="0" parTransId="{73B490B7-E828-4622-8FF0-072C2345F613}" sibTransId="{963D66CC-C850-4669-AAA7-E6CC334F34A8}"/>
    <dgm:cxn modelId="{4ADE3A95-9ECB-4519-A958-06C2C935550D}" srcId="{6FB2BF34-BDC1-46D4-A198-6EC0593D6B02}" destId="{AD848552-E05E-4CB6-AC0A-31D0926EF291}" srcOrd="2" destOrd="0" parTransId="{2DF41EEC-820E-4CB4-97FC-7CAE4C4A7794}" sibTransId="{38F85D49-7D9D-40A3-8653-41BF98F73A84}"/>
    <dgm:cxn modelId="{022662A5-E934-472E-80B4-D2DD7BC06490}" srcId="{2BE609DB-0843-4620-AEF4-819D1B51D03E}" destId="{6796C680-AC66-4413-8816-AD5A0DFEF659}" srcOrd="4" destOrd="0" parTransId="{2D7F3D33-0F22-4A58-AFC8-8D1609B0E9A8}" sibTransId="{E4BDB970-F277-430D-A60C-6EEAD88862DA}"/>
    <dgm:cxn modelId="{DF0D1EAE-AFF5-4207-810E-42FB6E695EBD}" type="presOf" srcId="{785C72FB-C5B4-4148-89E1-D80D08FB2C1F}" destId="{B8E2B386-1FC6-4B9B-9170-8540F0E0908C}" srcOrd="0" destOrd="5" presId="urn:microsoft.com/office/officeart/2005/8/layout/hList1"/>
    <dgm:cxn modelId="{624F93B4-9E3B-43A3-B1C7-F70B6C7197AE}" srcId="{6E8F4476-B3DD-4B66-A014-E54DA56000C2}" destId="{0BCBCA11-3DC8-4005-81DE-27FA34EBE506}" srcOrd="3" destOrd="0" parTransId="{DD1B2531-707C-4B9F-A1CE-EBCC22D38DAA}" sibTransId="{797678BF-7515-4F8B-8BBF-91F3965F44BF}"/>
    <dgm:cxn modelId="{460C1CB8-36D9-4014-B614-7829F3DC73A4}" type="presOf" srcId="{CFE62E10-9867-457A-8E51-BBD810D0A56A}" destId="{E4A96B8C-AC06-4624-BD76-A54CF36792BF}" srcOrd="0" destOrd="2" presId="urn:microsoft.com/office/officeart/2005/8/layout/hList1"/>
    <dgm:cxn modelId="{98FDE0BD-8161-4185-A148-D491DD2D7AB8}" type="presOf" srcId="{71AE829F-75B1-4BB0-BE26-4E62D5EFBC98}" destId="{B8E2B386-1FC6-4B9B-9170-8540F0E0908C}" srcOrd="0" destOrd="1" presId="urn:microsoft.com/office/officeart/2005/8/layout/hList1"/>
    <dgm:cxn modelId="{C5553DC4-5E80-4D4B-8861-0BD7EC26D975}" type="presOf" srcId="{8D6CBA1D-AB17-42FE-AC0E-1B185E06F6E1}" destId="{0588A964-E018-4C37-975C-DDCE0581C0A4}" srcOrd="0" destOrd="4" presId="urn:microsoft.com/office/officeart/2005/8/layout/hList1"/>
    <dgm:cxn modelId="{34F04BC7-A6EE-4146-9E1E-439BB1BD896A}" srcId="{78562C3A-5865-4FAC-B345-302F8557A52F}" destId="{1DF96E08-ED1E-455A-AF22-A3A68D8957F6}" srcOrd="1" destOrd="0" parTransId="{354192B2-B7C5-4D6E-872C-E6844BFF9403}" sibTransId="{F05DFF04-8160-4DEC-97BD-8AA590DC49B8}"/>
    <dgm:cxn modelId="{9DC955CD-795C-419C-A696-32B4DC2D974E}" type="presOf" srcId="{5B549EE0-36C8-4BEA-B87C-EBD952BCE0DD}" destId="{E4A96B8C-AC06-4624-BD76-A54CF36792BF}" srcOrd="0" destOrd="5" presId="urn:microsoft.com/office/officeart/2005/8/layout/hList1"/>
    <dgm:cxn modelId="{4EF066D0-B37F-4A81-BD4D-145C7C5623FB}" srcId="{6E8F4476-B3DD-4B66-A014-E54DA56000C2}" destId="{2C38710B-FD85-4925-B803-7A8F0D3E8523}" srcOrd="0" destOrd="0" parTransId="{44126817-4676-47D7-B96F-C645A10D5D0E}" sibTransId="{FB310BFF-6A0C-4461-A62E-ACB925A46B2A}"/>
    <dgm:cxn modelId="{5CF11AD8-669D-4BBF-8FC7-8AE36749A096}" type="presOf" srcId="{B6ACD638-5ECF-45BC-9CEA-7CD7CA69F5C6}" destId="{B8E2B386-1FC6-4B9B-9170-8540F0E0908C}" srcOrd="0" destOrd="3" presId="urn:microsoft.com/office/officeart/2005/8/layout/hList1"/>
    <dgm:cxn modelId="{298468DA-A9FB-4D12-B8DE-8C6C20DE18A0}" type="presOf" srcId="{70C0B73A-AA02-4DA1-A313-CB73934EA679}" destId="{0588A964-E018-4C37-975C-DDCE0581C0A4}" srcOrd="0" destOrd="2" presId="urn:microsoft.com/office/officeart/2005/8/layout/hList1"/>
    <dgm:cxn modelId="{D8C2ECDF-93C6-487E-B7FB-B36CDEBD275E}" srcId="{2BE609DB-0843-4620-AEF4-819D1B51D03E}" destId="{B6ACD638-5ECF-45BC-9CEA-7CD7CA69F5C6}" srcOrd="3" destOrd="0" parTransId="{94B57C8F-3673-493B-8558-DEFE6160267C}" sibTransId="{7A772861-6441-476D-9EA0-C9A3A87B40FC}"/>
    <dgm:cxn modelId="{39041FE2-D764-4E91-BDD9-038EA9558580}" type="presOf" srcId="{BB737313-5FE5-457A-B942-72D7780F64BA}" destId="{E4A96B8C-AC06-4624-BD76-A54CF36792BF}" srcOrd="0" destOrd="1" presId="urn:microsoft.com/office/officeart/2005/8/layout/hList1"/>
    <dgm:cxn modelId="{05BD17E5-A6CA-4454-B8FA-E5CACF902F61}" type="presOf" srcId="{334209B1-408F-4E67-A769-60EB5893CCB9}" destId="{0588A964-E018-4C37-975C-DDCE0581C0A4}" srcOrd="0" destOrd="3" presId="urn:microsoft.com/office/officeart/2005/8/layout/hList1"/>
    <dgm:cxn modelId="{254E67EA-E520-4897-A648-F60222CD70B5}" srcId="{DDD2E951-4063-4447-827C-519286CF8CE9}" destId="{78562C3A-5865-4FAC-B345-302F8557A52F}" srcOrd="2" destOrd="0" parTransId="{42C84E93-265B-4CD0-81E8-37CF420E55F1}" sibTransId="{2ED9FAA1-C311-4C18-90C5-25FBD7106A56}"/>
    <dgm:cxn modelId="{1FCC51ED-294F-4F31-B820-D0377A9203D1}" type="presOf" srcId="{DDD2E951-4063-4447-827C-519286CF8CE9}" destId="{4BAC4EE9-A1BA-4E64-8449-942094D70846}" srcOrd="0" destOrd="0" presId="urn:microsoft.com/office/officeart/2005/8/layout/hList1"/>
    <dgm:cxn modelId="{37B0C5F2-A259-4053-859B-7B3DC5BAFA4C}" type="presOf" srcId="{78562C3A-5865-4FAC-B345-302F8557A52F}" destId="{20448EF6-D97D-4170-A199-C19A399F0053}" srcOrd="0" destOrd="0" presId="urn:microsoft.com/office/officeart/2005/8/layout/hList1"/>
    <dgm:cxn modelId="{FA1506F7-E905-457C-8639-9D1342789361}" srcId="{6FB2BF34-BDC1-46D4-A198-6EC0593D6B02}" destId="{528D8AA1-109B-414A-B24F-6DB519F6FBC6}" srcOrd="4" destOrd="0" parTransId="{48BFB483-E4CE-4482-8A5C-BAE18017D3C0}" sibTransId="{8BDC8EA7-B730-4834-A04F-24C159F06CDB}"/>
    <dgm:cxn modelId="{103F48FC-AFFA-489E-A251-5DFABFE479BE}" type="presOf" srcId="{6E8F4476-B3DD-4B66-A014-E54DA56000C2}" destId="{92C426CC-B3FA-43A2-AE01-DDCABCB74E01}" srcOrd="0" destOrd="0" presId="urn:microsoft.com/office/officeart/2005/8/layout/hList1"/>
    <dgm:cxn modelId="{32707C46-7D57-4E51-B5A6-ADD3AC2CCE2D}" type="presParOf" srcId="{4BAC4EE9-A1BA-4E64-8449-942094D70846}" destId="{3EB33D5C-D7E2-4416-A0B7-FF06E52C8AA2}" srcOrd="0" destOrd="0" presId="urn:microsoft.com/office/officeart/2005/8/layout/hList1"/>
    <dgm:cxn modelId="{82E9F51B-5B60-4374-9F5F-CCC07ABC8F34}" type="presParOf" srcId="{3EB33D5C-D7E2-4416-A0B7-FF06E52C8AA2}" destId="{F22BB14D-4898-4DE7-B51C-9C9F05156CD9}" srcOrd="0" destOrd="0" presId="urn:microsoft.com/office/officeart/2005/8/layout/hList1"/>
    <dgm:cxn modelId="{DD58AD00-023E-4162-9CF6-8C33AE632D17}" type="presParOf" srcId="{3EB33D5C-D7E2-4416-A0B7-FF06E52C8AA2}" destId="{B8E2B386-1FC6-4B9B-9170-8540F0E0908C}" srcOrd="1" destOrd="0" presId="urn:microsoft.com/office/officeart/2005/8/layout/hList1"/>
    <dgm:cxn modelId="{E1113E0D-C116-4CA0-AB4D-059BD036036E}" type="presParOf" srcId="{4BAC4EE9-A1BA-4E64-8449-942094D70846}" destId="{93713C18-BEB1-436F-A34D-BDCE08A48838}" srcOrd="1" destOrd="0" presId="urn:microsoft.com/office/officeart/2005/8/layout/hList1"/>
    <dgm:cxn modelId="{6078CD38-756F-4639-B1E2-2C6F2EEEA882}" type="presParOf" srcId="{4BAC4EE9-A1BA-4E64-8449-942094D70846}" destId="{C51E418F-511F-406A-8A0C-12651B380F9E}" srcOrd="2" destOrd="0" presId="urn:microsoft.com/office/officeart/2005/8/layout/hList1"/>
    <dgm:cxn modelId="{65F3E329-3447-4C07-9370-2CD0916EAE24}" type="presParOf" srcId="{C51E418F-511F-406A-8A0C-12651B380F9E}" destId="{92C426CC-B3FA-43A2-AE01-DDCABCB74E01}" srcOrd="0" destOrd="0" presId="urn:microsoft.com/office/officeart/2005/8/layout/hList1"/>
    <dgm:cxn modelId="{95DE6B52-666A-4F92-AD94-0C18D0B2E116}" type="presParOf" srcId="{C51E418F-511F-406A-8A0C-12651B380F9E}" destId="{E4A96B8C-AC06-4624-BD76-A54CF36792BF}" srcOrd="1" destOrd="0" presId="urn:microsoft.com/office/officeart/2005/8/layout/hList1"/>
    <dgm:cxn modelId="{F284CDE4-EF5D-4C9D-AA39-03D493C6C77D}" type="presParOf" srcId="{4BAC4EE9-A1BA-4E64-8449-942094D70846}" destId="{425DFACA-DDAC-4CEA-A7AC-7326F2A2BD68}" srcOrd="3" destOrd="0" presId="urn:microsoft.com/office/officeart/2005/8/layout/hList1"/>
    <dgm:cxn modelId="{8D2E1542-95FE-4295-AD57-63F1FE2ABEAF}" type="presParOf" srcId="{4BAC4EE9-A1BA-4E64-8449-942094D70846}" destId="{C2ABEBB8-B538-4A35-97A5-E9C9F5871E4C}" srcOrd="4" destOrd="0" presId="urn:microsoft.com/office/officeart/2005/8/layout/hList1"/>
    <dgm:cxn modelId="{17ADFE06-9995-4B6A-853C-A1903A100962}" type="presParOf" srcId="{C2ABEBB8-B538-4A35-97A5-E9C9F5871E4C}" destId="{20448EF6-D97D-4170-A199-C19A399F0053}" srcOrd="0" destOrd="0" presId="urn:microsoft.com/office/officeart/2005/8/layout/hList1"/>
    <dgm:cxn modelId="{73CA1B2A-EA2B-48B9-9D89-2C54209DA1EB}" type="presParOf" srcId="{C2ABEBB8-B538-4A35-97A5-E9C9F5871E4C}" destId="{0588A964-E018-4C37-975C-DDCE0581C0A4}" srcOrd="1" destOrd="0" presId="urn:microsoft.com/office/officeart/2005/8/layout/hList1"/>
    <dgm:cxn modelId="{3212B048-1553-485D-8616-8F1867FD314B}" type="presParOf" srcId="{4BAC4EE9-A1BA-4E64-8449-942094D70846}" destId="{C4BFA816-BF4C-4B47-939E-E0955C5D23BF}" srcOrd="5" destOrd="0" presId="urn:microsoft.com/office/officeart/2005/8/layout/hList1"/>
    <dgm:cxn modelId="{005F96C3-DECC-4B1C-89AE-0A70718D9863}" type="presParOf" srcId="{4BAC4EE9-A1BA-4E64-8449-942094D70846}" destId="{90B13870-04CF-40BA-BE1C-87B053312838}" srcOrd="6" destOrd="0" presId="urn:microsoft.com/office/officeart/2005/8/layout/hList1"/>
    <dgm:cxn modelId="{88151DFE-9305-4671-80DF-4066ED252722}" type="presParOf" srcId="{90B13870-04CF-40BA-BE1C-87B053312838}" destId="{ACD8B24A-BEE1-4A9F-9F54-E2936651374F}" srcOrd="0" destOrd="0" presId="urn:microsoft.com/office/officeart/2005/8/layout/hList1"/>
    <dgm:cxn modelId="{1C0527DD-A5FE-4240-922D-4C35C49E5241}" type="presParOf" srcId="{90B13870-04CF-40BA-BE1C-87B053312838}" destId="{838184D4-0AA4-48C2-BAEB-02023D11568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FFFDEF-9364-42D6-B76D-1D4CC258133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A4519B3C-6405-466E-B77A-60BDF138F8FF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Step 1 - Loading Dose</a:t>
          </a:r>
          <a:endParaRPr lang="en-CA" b="1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E8823731-D6F8-4660-BDD5-2A362FE0FB76}" type="parTrans" cxnId="{D62FC37D-87BF-4EEF-933B-EBAA0656A84A}">
      <dgm:prSet/>
      <dgm:spPr/>
      <dgm:t>
        <a:bodyPr/>
        <a:lstStyle/>
        <a:p>
          <a:endParaRPr lang="en-CA"/>
        </a:p>
      </dgm:t>
    </dgm:pt>
    <dgm:pt modelId="{565CC9D7-2863-4D77-873D-5743F3326A6E}" type="sibTrans" cxnId="{D62FC37D-87BF-4EEF-933B-EBAA0656A84A}">
      <dgm:prSet/>
      <dgm:spPr/>
      <dgm:t>
        <a:bodyPr/>
        <a:lstStyle/>
        <a:p>
          <a:endParaRPr lang="en-CA"/>
        </a:p>
      </dgm:t>
    </dgm:pt>
    <dgm:pt modelId="{F9B09778-EF8D-4C47-B02C-768B288F3F9E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Step 2 – Maintenance Dose</a:t>
          </a:r>
          <a:endParaRPr lang="en-CA" b="1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184D24FA-C973-4978-9547-23F165E34722}" type="parTrans" cxnId="{B314ACBD-6909-4014-9BB1-700F759116FA}">
      <dgm:prSet/>
      <dgm:spPr/>
      <dgm:t>
        <a:bodyPr/>
        <a:lstStyle/>
        <a:p>
          <a:endParaRPr lang="en-CA"/>
        </a:p>
      </dgm:t>
    </dgm:pt>
    <dgm:pt modelId="{70529DDA-B69E-4DBB-A05B-09B2BD17705E}" type="sibTrans" cxnId="{B314ACBD-6909-4014-9BB1-700F759116FA}">
      <dgm:prSet/>
      <dgm:spPr/>
      <dgm:t>
        <a:bodyPr/>
        <a:lstStyle/>
        <a:p>
          <a:endParaRPr lang="en-CA"/>
        </a:p>
      </dgm:t>
    </dgm:pt>
    <dgm:pt modelId="{BED60D25-046C-4044-9774-D126EE518246}">
      <dgm:prSet phldrT="[Text]" phldr="0"/>
      <dgm:spPr>
        <a:solidFill>
          <a:srgbClr val="BAC6D0"/>
        </a:solidFill>
      </dgm:spPr>
      <dgm:t>
        <a:bodyPr/>
        <a:lstStyle/>
        <a:p>
          <a:r>
            <a:rPr lang="en-US">
              <a:solidFill>
                <a:schemeClr val="tx1"/>
              </a:solidFill>
              <a:latin typeface="Selawik" panose="020B0502040204020203" pitchFamily="34" charset="0"/>
            </a:rPr>
            <a:t>Reassess if patient meets criteria to Discontinue NAC</a:t>
          </a:r>
          <a:endParaRPr lang="en-CA">
            <a:solidFill>
              <a:schemeClr val="tx1"/>
            </a:solidFill>
            <a:latin typeface="Selawik" panose="020B0502040204020203" pitchFamily="34" charset="0"/>
          </a:endParaRPr>
        </a:p>
      </dgm:t>
    </dgm:pt>
    <dgm:pt modelId="{0C403DBB-657E-4C1C-B771-4237FFC81766}" type="parTrans" cxnId="{74A56608-FB24-4195-9A3E-7141C0EA941B}">
      <dgm:prSet/>
      <dgm:spPr/>
      <dgm:t>
        <a:bodyPr/>
        <a:lstStyle/>
        <a:p>
          <a:endParaRPr lang="en-CA"/>
        </a:p>
      </dgm:t>
    </dgm:pt>
    <dgm:pt modelId="{1C50AEE8-22F0-432D-BF13-B7DE5717BF88}" type="sibTrans" cxnId="{74A56608-FB24-4195-9A3E-7141C0EA941B}">
      <dgm:prSet/>
      <dgm:spPr/>
      <dgm:t>
        <a:bodyPr/>
        <a:lstStyle/>
        <a:p>
          <a:endParaRPr lang="en-CA"/>
        </a:p>
      </dgm:t>
    </dgm:pt>
    <dgm:pt modelId="{A9D70BDD-A502-4734-9510-C56F1A3F6E82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en-US" sz="1800">
              <a:latin typeface="Selawik" panose="020B0502040204020203" pitchFamily="34" charset="0"/>
            </a:rPr>
            <a:t>15 mg/kg/hour (0.5 mL/kg/hour of 3% NAC solution) for a minimum of 20 hours</a:t>
          </a:r>
          <a:endParaRPr lang="en-CA" sz="1800">
            <a:latin typeface="Selawik" panose="020B0502040204020203" pitchFamily="34" charset="0"/>
          </a:endParaRPr>
        </a:p>
      </dgm:t>
    </dgm:pt>
    <dgm:pt modelId="{3992F75A-D529-49A1-A5A0-2588C80DD263}" type="sibTrans" cxnId="{E5385157-169C-43EB-BB64-50DC45A6C365}">
      <dgm:prSet/>
      <dgm:spPr/>
      <dgm:t>
        <a:bodyPr/>
        <a:lstStyle/>
        <a:p>
          <a:endParaRPr lang="en-CA"/>
        </a:p>
      </dgm:t>
    </dgm:pt>
    <dgm:pt modelId="{046C3790-AB4D-4DB0-8837-3319563BD94B}" type="parTrans" cxnId="{E5385157-169C-43EB-BB64-50DC45A6C365}">
      <dgm:prSet/>
      <dgm:spPr/>
      <dgm:t>
        <a:bodyPr/>
        <a:lstStyle/>
        <a:p>
          <a:endParaRPr lang="en-CA"/>
        </a:p>
      </dgm:t>
    </dgm:pt>
    <dgm:pt modelId="{4BBB38CD-6654-4A24-99F5-A78E1DE5ECCC}">
      <dgm:prSet phldrT="[Text]" phldr="0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1800">
              <a:latin typeface="Selawik" panose="020B0502040204020203" pitchFamily="34" charset="0"/>
            </a:rPr>
            <a:t>150 mg/kg (5 mL/kg of 3% NAC solution) over 1 hour</a:t>
          </a:r>
          <a:endParaRPr lang="en-CA" sz="1800">
            <a:latin typeface="Selawik" panose="020B0502040204020203" pitchFamily="34" charset="0"/>
          </a:endParaRPr>
        </a:p>
      </dgm:t>
    </dgm:pt>
    <dgm:pt modelId="{9F908BC9-5E51-4168-AA48-B0B18CC7F05C}" type="sibTrans" cxnId="{D7D46CBD-41AD-4313-A86E-EE618537C792}">
      <dgm:prSet/>
      <dgm:spPr/>
      <dgm:t>
        <a:bodyPr/>
        <a:lstStyle/>
        <a:p>
          <a:endParaRPr lang="en-CA"/>
        </a:p>
      </dgm:t>
    </dgm:pt>
    <dgm:pt modelId="{3CDC9A1F-0099-4A5B-80AA-B88D5F4FECFD}" type="parTrans" cxnId="{D7D46CBD-41AD-4313-A86E-EE618537C792}">
      <dgm:prSet/>
      <dgm:spPr/>
      <dgm:t>
        <a:bodyPr/>
        <a:lstStyle/>
        <a:p>
          <a:endParaRPr lang="en-CA"/>
        </a:p>
      </dgm:t>
    </dgm:pt>
    <dgm:pt modelId="{76E28F70-9BF8-4A99-97C7-9F7962C48E08}" type="pres">
      <dgm:prSet presAssocID="{56FFFDEF-9364-42D6-B76D-1D4CC2581334}" presName="Name0" presStyleCnt="0">
        <dgm:presLayoutVars>
          <dgm:dir/>
          <dgm:animLvl val="lvl"/>
          <dgm:resizeHandles val="exact"/>
        </dgm:presLayoutVars>
      </dgm:prSet>
      <dgm:spPr/>
    </dgm:pt>
    <dgm:pt modelId="{3B80FDA7-E6D2-43E9-8509-148F901B69D4}" type="pres">
      <dgm:prSet presAssocID="{BED60D25-046C-4044-9774-D126EE518246}" presName="boxAndChildren" presStyleCnt="0"/>
      <dgm:spPr/>
    </dgm:pt>
    <dgm:pt modelId="{F1F3D917-BF30-4D28-AC57-027CE7A27F61}" type="pres">
      <dgm:prSet presAssocID="{BED60D25-046C-4044-9774-D126EE518246}" presName="parentTextBox" presStyleLbl="node1" presStyleIdx="0" presStyleCnt="3"/>
      <dgm:spPr/>
    </dgm:pt>
    <dgm:pt modelId="{5A4E729E-4CCB-4F02-B84B-8D935BFDC9D4}" type="pres">
      <dgm:prSet presAssocID="{70529DDA-B69E-4DBB-A05B-09B2BD17705E}" presName="sp" presStyleCnt="0"/>
      <dgm:spPr/>
    </dgm:pt>
    <dgm:pt modelId="{2CF0C470-6F92-4D00-AB59-A55B552F20AC}" type="pres">
      <dgm:prSet presAssocID="{F9B09778-EF8D-4C47-B02C-768B288F3F9E}" presName="arrowAndChildren" presStyleCnt="0"/>
      <dgm:spPr/>
    </dgm:pt>
    <dgm:pt modelId="{BD296D5A-AF7D-423C-9170-0337E6B9846E}" type="pres">
      <dgm:prSet presAssocID="{F9B09778-EF8D-4C47-B02C-768B288F3F9E}" presName="parentTextArrow" presStyleLbl="node1" presStyleIdx="0" presStyleCnt="3"/>
      <dgm:spPr/>
    </dgm:pt>
    <dgm:pt modelId="{EE99EB95-5A1C-4C85-A576-F1E3F35AD709}" type="pres">
      <dgm:prSet presAssocID="{F9B09778-EF8D-4C47-B02C-768B288F3F9E}" presName="arrow" presStyleLbl="node1" presStyleIdx="1" presStyleCnt="3"/>
      <dgm:spPr/>
    </dgm:pt>
    <dgm:pt modelId="{64A9A3DB-9373-4392-92D5-9A1720FF6128}" type="pres">
      <dgm:prSet presAssocID="{F9B09778-EF8D-4C47-B02C-768B288F3F9E}" presName="descendantArrow" presStyleCnt="0"/>
      <dgm:spPr/>
    </dgm:pt>
    <dgm:pt modelId="{E53B459C-9BB3-4D76-BDA2-88BBFD412B73}" type="pres">
      <dgm:prSet presAssocID="{A9D70BDD-A502-4734-9510-C56F1A3F6E82}" presName="childTextArrow" presStyleLbl="fgAccFollowNode1" presStyleIdx="0" presStyleCnt="2">
        <dgm:presLayoutVars>
          <dgm:bulletEnabled val="1"/>
        </dgm:presLayoutVars>
      </dgm:prSet>
      <dgm:spPr/>
    </dgm:pt>
    <dgm:pt modelId="{06363694-605C-4418-AD66-C42AFBF376DF}" type="pres">
      <dgm:prSet presAssocID="{565CC9D7-2863-4D77-873D-5743F3326A6E}" presName="sp" presStyleCnt="0"/>
      <dgm:spPr/>
    </dgm:pt>
    <dgm:pt modelId="{49C50A92-7315-42F3-9AC5-58F9C65FAA61}" type="pres">
      <dgm:prSet presAssocID="{A4519B3C-6405-466E-B77A-60BDF138F8FF}" presName="arrowAndChildren" presStyleCnt="0"/>
      <dgm:spPr/>
    </dgm:pt>
    <dgm:pt modelId="{EF19E1A0-04E7-4994-B8F8-0592509DCD09}" type="pres">
      <dgm:prSet presAssocID="{A4519B3C-6405-466E-B77A-60BDF138F8FF}" presName="parentTextArrow" presStyleLbl="node1" presStyleIdx="1" presStyleCnt="3"/>
      <dgm:spPr/>
    </dgm:pt>
    <dgm:pt modelId="{638872CD-5E0F-45F6-AB14-292B7E156B95}" type="pres">
      <dgm:prSet presAssocID="{A4519B3C-6405-466E-B77A-60BDF138F8FF}" presName="arrow" presStyleLbl="node1" presStyleIdx="2" presStyleCnt="3"/>
      <dgm:spPr/>
    </dgm:pt>
    <dgm:pt modelId="{F758EC8D-1C47-4FB4-94B9-45CCC4C47686}" type="pres">
      <dgm:prSet presAssocID="{A4519B3C-6405-466E-B77A-60BDF138F8FF}" presName="descendantArrow" presStyleCnt="0"/>
      <dgm:spPr/>
    </dgm:pt>
    <dgm:pt modelId="{F0087422-E577-43A6-8869-948CE55AF59D}" type="pres">
      <dgm:prSet presAssocID="{4BBB38CD-6654-4A24-99F5-A78E1DE5ECCC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74A56608-FB24-4195-9A3E-7141C0EA941B}" srcId="{56FFFDEF-9364-42D6-B76D-1D4CC2581334}" destId="{BED60D25-046C-4044-9774-D126EE518246}" srcOrd="2" destOrd="0" parTransId="{0C403DBB-657E-4C1C-B771-4237FFC81766}" sibTransId="{1C50AEE8-22F0-432D-BF13-B7DE5717BF88}"/>
    <dgm:cxn modelId="{AB9BAB13-E6BC-468C-BC4C-6DD3AACB61F4}" type="presOf" srcId="{BED60D25-046C-4044-9774-D126EE518246}" destId="{F1F3D917-BF30-4D28-AC57-027CE7A27F61}" srcOrd="0" destOrd="0" presId="urn:microsoft.com/office/officeart/2005/8/layout/process4"/>
    <dgm:cxn modelId="{1E5D2430-010D-418F-956D-3E1DFD617497}" type="presOf" srcId="{A4519B3C-6405-466E-B77A-60BDF138F8FF}" destId="{EF19E1A0-04E7-4994-B8F8-0592509DCD09}" srcOrd="0" destOrd="0" presId="urn:microsoft.com/office/officeart/2005/8/layout/process4"/>
    <dgm:cxn modelId="{BF1AAF49-F1F1-4889-93DA-99A9498D10E9}" type="presOf" srcId="{A4519B3C-6405-466E-B77A-60BDF138F8FF}" destId="{638872CD-5E0F-45F6-AB14-292B7E156B95}" srcOrd="1" destOrd="0" presId="urn:microsoft.com/office/officeart/2005/8/layout/process4"/>
    <dgm:cxn modelId="{E5385157-169C-43EB-BB64-50DC45A6C365}" srcId="{F9B09778-EF8D-4C47-B02C-768B288F3F9E}" destId="{A9D70BDD-A502-4734-9510-C56F1A3F6E82}" srcOrd="0" destOrd="0" parTransId="{046C3790-AB4D-4DB0-8837-3319563BD94B}" sibTransId="{3992F75A-D529-49A1-A5A0-2588C80DD263}"/>
    <dgm:cxn modelId="{20DE7459-9E4B-4472-84CF-34232CA3C23F}" type="presOf" srcId="{F9B09778-EF8D-4C47-B02C-768B288F3F9E}" destId="{BD296D5A-AF7D-423C-9170-0337E6B9846E}" srcOrd="0" destOrd="0" presId="urn:microsoft.com/office/officeart/2005/8/layout/process4"/>
    <dgm:cxn modelId="{A29FD35A-0056-4E8D-8C64-641CEF4460A3}" type="presOf" srcId="{4BBB38CD-6654-4A24-99F5-A78E1DE5ECCC}" destId="{F0087422-E577-43A6-8869-948CE55AF59D}" srcOrd="0" destOrd="0" presId="urn:microsoft.com/office/officeart/2005/8/layout/process4"/>
    <dgm:cxn modelId="{66AC8A7B-FA97-4807-A76D-2AD0BDD2889A}" type="presOf" srcId="{A9D70BDD-A502-4734-9510-C56F1A3F6E82}" destId="{E53B459C-9BB3-4D76-BDA2-88BBFD412B73}" srcOrd="0" destOrd="0" presId="urn:microsoft.com/office/officeart/2005/8/layout/process4"/>
    <dgm:cxn modelId="{D62FC37D-87BF-4EEF-933B-EBAA0656A84A}" srcId="{56FFFDEF-9364-42D6-B76D-1D4CC2581334}" destId="{A4519B3C-6405-466E-B77A-60BDF138F8FF}" srcOrd="0" destOrd="0" parTransId="{E8823731-D6F8-4660-BDD5-2A362FE0FB76}" sibTransId="{565CC9D7-2863-4D77-873D-5743F3326A6E}"/>
    <dgm:cxn modelId="{1E79A0A9-7C4C-4C6D-9B2B-15FD61E7F261}" type="presOf" srcId="{F9B09778-EF8D-4C47-B02C-768B288F3F9E}" destId="{EE99EB95-5A1C-4C85-A576-F1E3F35AD709}" srcOrd="1" destOrd="0" presId="urn:microsoft.com/office/officeart/2005/8/layout/process4"/>
    <dgm:cxn modelId="{D7D46CBD-41AD-4313-A86E-EE618537C792}" srcId="{A4519B3C-6405-466E-B77A-60BDF138F8FF}" destId="{4BBB38CD-6654-4A24-99F5-A78E1DE5ECCC}" srcOrd="0" destOrd="0" parTransId="{3CDC9A1F-0099-4A5B-80AA-B88D5F4FECFD}" sibTransId="{9F908BC9-5E51-4168-AA48-B0B18CC7F05C}"/>
    <dgm:cxn modelId="{B314ACBD-6909-4014-9BB1-700F759116FA}" srcId="{56FFFDEF-9364-42D6-B76D-1D4CC2581334}" destId="{F9B09778-EF8D-4C47-B02C-768B288F3F9E}" srcOrd="1" destOrd="0" parTransId="{184D24FA-C973-4978-9547-23F165E34722}" sibTransId="{70529DDA-B69E-4DBB-A05B-09B2BD17705E}"/>
    <dgm:cxn modelId="{0A99D1F5-E656-4998-A565-3B5049916ED8}" type="presOf" srcId="{56FFFDEF-9364-42D6-B76D-1D4CC2581334}" destId="{76E28F70-9BF8-4A99-97C7-9F7962C48E08}" srcOrd="0" destOrd="0" presId="urn:microsoft.com/office/officeart/2005/8/layout/process4"/>
    <dgm:cxn modelId="{DAB2B7E3-7CC4-4C98-93D6-27E5C9F39850}" type="presParOf" srcId="{76E28F70-9BF8-4A99-97C7-9F7962C48E08}" destId="{3B80FDA7-E6D2-43E9-8509-148F901B69D4}" srcOrd="0" destOrd="0" presId="urn:microsoft.com/office/officeart/2005/8/layout/process4"/>
    <dgm:cxn modelId="{82E1A35A-D7BD-4D83-8905-C281EBDC5804}" type="presParOf" srcId="{3B80FDA7-E6D2-43E9-8509-148F901B69D4}" destId="{F1F3D917-BF30-4D28-AC57-027CE7A27F61}" srcOrd="0" destOrd="0" presId="urn:microsoft.com/office/officeart/2005/8/layout/process4"/>
    <dgm:cxn modelId="{15DB1BDE-F431-426A-A72E-075F228B8966}" type="presParOf" srcId="{76E28F70-9BF8-4A99-97C7-9F7962C48E08}" destId="{5A4E729E-4CCB-4F02-B84B-8D935BFDC9D4}" srcOrd="1" destOrd="0" presId="urn:microsoft.com/office/officeart/2005/8/layout/process4"/>
    <dgm:cxn modelId="{26740E04-82A2-4F92-9918-E682A69B6DBD}" type="presParOf" srcId="{76E28F70-9BF8-4A99-97C7-9F7962C48E08}" destId="{2CF0C470-6F92-4D00-AB59-A55B552F20AC}" srcOrd="2" destOrd="0" presId="urn:microsoft.com/office/officeart/2005/8/layout/process4"/>
    <dgm:cxn modelId="{C705A470-57EE-44A5-8538-82D956CBA245}" type="presParOf" srcId="{2CF0C470-6F92-4D00-AB59-A55B552F20AC}" destId="{BD296D5A-AF7D-423C-9170-0337E6B9846E}" srcOrd="0" destOrd="0" presId="urn:microsoft.com/office/officeart/2005/8/layout/process4"/>
    <dgm:cxn modelId="{B80540E9-4589-4918-89F4-35C1B68C5A86}" type="presParOf" srcId="{2CF0C470-6F92-4D00-AB59-A55B552F20AC}" destId="{EE99EB95-5A1C-4C85-A576-F1E3F35AD709}" srcOrd="1" destOrd="0" presId="urn:microsoft.com/office/officeart/2005/8/layout/process4"/>
    <dgm:cxn modelId="{54FA043B-28A8-4C57-B08E-EDF0E22625C3}" type="presParOf" srcId="{2CF0C470-6F92-4D00-AB59-A55B552F20AC}" destId="{64A9A3DB-9373-4392-92D5-9A1720FF6128}" srcOrd="2" destOrd="0" presId="urn:microsoft.com/office/officeart/2005/8/layout/process4"/>
    <dgm:cxn modelId="{D0B69AE6-2019-4CAB-BDDF-EA1399816680}" type="presParOf" srcId="{64A9A3DB-9373-4392-92D5-9A1720FF6128}" destId="{E53B459C-9BB3-4D76-BDA2-88BBFD412B73}" srcOrd="0" destOrd="0" presId="urn:microsoft.com/office/officeart/2005/8/layout/process4"/>
    <dgm:cxn modelId="{3A797F27-0A14-4E66-95EA-0B5098219860}" type="presParOf" srcId="{76E28F70-9BF8-4A99-97C7-9F7962C48E08}" destId="{06363694-605C-4418-AD66-C42AFBF376DF}" srcOrd="3" destOrd="0" presId="urn:microsoft.com/office/officeart/2005/8/layout/process4"/>
    <dgm:cxn modelId="{11C877FD-C3CC-43CD-9498-601D721C171D}" type="presParOf" srcId="{76E28F70-9BF8-4A99-97C7-9F7962C48E08}" destId="{49C50A92-7315-42F3-9AC5-58F9C65FAA61}" srcOrd="4" destOrd="0" presId="urn:microsoft.com/office/officeart/2005/8/layout/process4"/>
    <dgm:cxn modelId="{39301992-0143-43F5-B183-35654CA71901}" type="presParOf" srcId="{49C50A92-7315-42F3-9AC5-58F9C65FAA61}" destId="{EF19E1A0-04E7-4994-B8F8-0592509DCD09}" srcOrd="0" destOrd="0" presId="urn:microsoft.com/office/officeart/2005/8/layout/process4"/>
    <dgm:cxn modelId="{920E9322-796C-49AC-A303-FE2B47F20C6D}" type="presParOf" srcId="{49C50A92-7315-42F3-9AC5-58F9C65FAA61}" destId="{638872CD-5E0F-45F6-AB14-292B7E156B95}" srcOrd="1" destOrd="0" presId="urn:microsoft.com/office/officeart/2005/8/layout/process4"/>
    <dgm:cxn modelId="{DD5C3196-4D38-4DF6-BE76-A7C6E0BC0AEF}" type="presParOf" srcId="{49C50A92-7315-42F3-9AC5-58F9C65FAA61}" destId="{F758EC8D-1C47-4FB4-94B9-45CCC4C47686}" srcOrd="2" destOrd="0" presId="urn:microsoft.com/office/officeart/2005/8/layout/process4"/>
    <dgm:cxn modelId="{A020DEBE-15C6-4F66-A052-47F8F18FA8AE}" type="presParOf" srcId="{F758EC8D-1C47-4FB4-94B9-45CCC4C47686}" destId="{F0087422-E577-43A6-8869-948CE55AF5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FFFDEF-9364-42D6-B76D-1D4CC258133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A4519B3C-6405-466E-B77A-60BDF138F8FF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Step 1 - Loading Dose</a:t>
          </a:r>
          <a:endParaRPr lang="en-CA" b="1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E8823731-D6F8-4660-BDD5-2A362FE0FB76}" type="parTrans" cxnId="{D62FC37D-87BF-4EEF-933B-EBAA0656A84A}">
      <dgm:prSet/>
      <dgm:spPr/>
      <dgm:t>
        <a:bodyPr/>
        <a:lstStyle/>
        <a:p>
          <a:endParaRPr lang="en-CA"/>
        </a:p>
      </dgm:t>
    </dgm:pt>
    <dgm:pt modelId="{565CC9D7-2863-4D77-873D-5743F3326A6E}" type="sibTrans" cxnId="{D62FC37D-87BF-4EEF-933B-EBAA0656A84A}">
      <dgm:prSet/>
      <dgm:spPr/>
      <dgm:t>
        <a:bodyPr/>
        <a:lstStyle/>
        <a:p>
          <a:endParaRPr lang="en-CA"/>
        </a:p>
      </dgm:t>
    </dgm:pt>
    <dgm:pt modelId="{F9B09778-EF8D-4C47-B02C-768B288F3F9E}">
      <dgm:prSet phldrT="[Text]" phldr="0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US" b="1">
              <a:latin typeface="Biome" panose="020B0503030204020804" pitchFamily="34" charset="0"/>
              <a:cs typeface="Biome" panose="020B0503030204020804" pitchFamily="34" charset="0"/>
            </a:rPr>
            <a:t>Step 2 – Maintenance Dose</a:t>
          </a:r>
          <a:endParaRPr lang="en-CA" b="1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184D24FA-C973-4978-9547-23F165E34722}" type="parTrans" cxnId="{B314ACBD-6909-4014-9BB1-700F759116FA}">
      <dgm:prSet/>
      <dgm:spPr/>
      <dgm:t>
        <a:bodyPr/>
        <a:lstStyle/>
        <a:p>
          <a:endParaRPr lang="en-CA"/>
        </a:p>
      </dgm:t>
    </dgm:pt>
    <dgm:pt modelId="{70529DDA-B69E-4DBB-A05B-09B2BD17705E}" type="sibTrans" cxnId="{B314ACBD-6909-4014-9BB1-700F759116FA}">
      <dgm:prSet/>
      <dgm:spPr/>
      <dgm:t>
        <a:bodyPr/>
        <a:lstStyle/>
        <a:p>
          <a:endParaRPr lang="en-CA"/>
        </a:p>
      </dgm:t>
    </dgm:pt>
    <dgm:pt modelId="{BED60D25-046C-4044-9774-D126EE518246}">
      <dgm:prSet phldrT="[Text]" phldr="0"/>
      <dgm:spPr>
        <a:solidFill>
          <a:srgbClr val="BAC6D0"/>
        </a:solidFill>
      </dgm:spPr>
      <dgm:t>
        <a:bodyPr/>
        <a:lstStyle/>
        <a:p>
          <a:r>
            <a:rPr lang="en-US">
              <a:solidFill>
                <a:schemeClr val="tx1"/>
              </a:solidFill>
              <a:latin typeface="Selawik" panose="020B0502040204020203" pitchFamily="34" charset="0"/>
            </a:rPr>
            <a:t>Reassess if patient meets criteria to Discontinue NAC</a:t>
          </a:r>
          <a:endParaRPr lang="en-CA">
            <a:solidFill>
              <a:schemeClr val="tx1"/>
            </a:solidFill>
            <a:latin typeface="Selawik" panose="020B0502040204020203" pitchFamily="34" charset="0"/>
          </a:endParaRPr>
        </a:p>
      </dgm:t>
    </dgm:pt>
    <dgm:pt modelId="{0C403DBB-657E-4C1C-B771-4237FFC81766}" type="parTrans" cxnId="{74A56608-FB24-4195-9A3E-7141C0EA941B}">
      <dgm:prSet/>
      <dgm:spPr/>
      <dgm:t>
        <a:bodyPr/>
        <a:lstStyle/>
        <a:p>
          <a:endParaRPr lang="en-CA"/>
        </a:p>
      </dgm:t>
    </dgm:pt>
    <dgm:pt modelId="{1C50AEE8-22F0-432D-BF13-B7DE5717BF88}" type="sibTrans" cxnId="{74A56608-FB24-4195-9A3E-7141C0EA941B}">
      <dgm:prSet/>
      <dgm:spPr/>
      <dgm:t>
        <a:bodyPr/>
        <a:lstStyle/>
        <a:p>
          <a:endParaRPr lang="en-CA"/>
        </a:p>
      </dgm:t>
    </dgm:pt>
    <dgm:pt modelId="{A9D70BDD-A502-4734-9510-C56F1A3F6E82}">
      <dgm:prSet phldrT="[Text]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en-US" sz="1600">
              <a:latin typeface="Selawik" panose="020B0502040204020203" pitchFamily="34" charset="0"/>
            </a:rPr>
            <a:t>15 mg/kg/hour (0.5 mL/kg/hour of 3% NAC solution) for a minimum of 20 hours</a:t>
          </a:r>
          <a:endParaRPr lang="en-CA" sz="1600">
            <a:latin typeface="Selawik" panose="020B0502040204020203" pitchFamily="34" charset="0"/>
          </a:endParaRPr>
        </a:p>
      </dgm:t>
    </dgm:pt>
    <dgm:pt modelId="{3992F75A-D529-49A1-A5A0-2588C80DD263}" type="sibTrans" cxnId="{E5385157-169C-43EB-BB64-50DC45A6C365}">
      <dgm:prSet/>
      <dgm:spPr/>
      <dgm:t>
        <a:bodyPr/>
        <a:lstStyle/>
        <a:p>
          <a:endParaRPr lang="en-CA"/>
        </a:p>
      </dgm:t>
    </dgm:pt>
    <dgm:pt modelId="{046C3790-AB4D-4DB0-8837-3319563BD94B}" type="parTrans" cxnId="{E5385157-169C-43EB-BB64-50DC45A6C365}">
      <dgm:prSet/>
      <dgm:spPr/>
      <dgm:t>
        <a:bodyPr/>
        <a:lstStyle/>
        <a:p>
          <a:endParaRPr lang="en-CA"/>
        </a:p>
      </dgm:t>
    </dgm:pt>
    <dgm:pt modelId="{4BBB38CD-6654-4A24-99F5-A78E1DE5ECCC}">
      <dgm:prSet phldrT="[Text]" phldr="0" custT="1"/>
      <dgm:spPr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en-US" sz="1800">
              <a:latin typeface="Selawik" panose="020B0502040204020203" pitchFamily="34" charset="0"/>
            </a:rPr>
            <a:t>150 mg/kg (5 mL/kg of 3% NAC solution) over 1 hour</a:t>
          </a:r>
          <a:endParaRPr lang="en-CA" sz="1800">
            <a:latin typeface="Selawik" panose="020B0502040204020203" pitchFamily="34" charset="0"/>
          </a:endParaRPr>
        </a:p>
      </dgm:t>
    </dgm:pt>
    <dgm:pt modelId="{9F908BC9-5E51-4168-AA48-B0B18CC7F05C}" type="sibTrans" cxnId="{D7D46CBD-41AD-4313-A86E-EE618537C792}">
      <dgm:prSet/>
      <dgm:spPr/>
      <dgm:t>
        <a:bodyPr/>
        <a:lstStyle/>
        <a:p>
          <a:endParaRPr lang="en-CA"/>
        </a:p>
      </dgm:t>
    </dgm:pt>
    <dgm:pt modelId="{3CDC9A1F-0099-4A5B-80AA-B88D5F4FECFD}" type="parTrans" cxnId="{D7D46CBD-41AD-4313-A86E-EE618537C792}">
      <dgm:prSet/>
      <dgm:spPr/>
      <dgm:t>
        <a:bodyPr/>
        <a:lstStyle/>
        <a:p>
          <a:endParaRPr lang="en-CA"/>
        </a:p>
      </dgm:t>
    </dgm:pt>
    <dgm:pt modelId="{72030AC0-03B6-4227-964C-724FA399A09F}">
      <dgm:prSet phldrT="[Text]" phldr="0" custT="1"/>
      <dgm:spPr>
        <a:solidFill>
          <a:schemeClr val="tx2">
            <a:lumMod val="50000"/>
            <a:lumOff val="5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pPr algn="ctr"/>
          <a:r>
            <a:rPr lang="en-US" sz="1800" b="1">
              <a:solidFill>
                <a:schemeClr val="tx1"/>
              </a:solidFill>
              <a:latin typeface="Selawik" panose="020B0502040204020203" pitchFamily="34" charset="0"/>
            </a:rPr>
            <a:t>	Discard remaining fluid in loading dose bag </a:t>
          </a:r>
          <a:r>
            <a:rPr lang="en-US" sz="1800">
              <a:solidFill>
                <a:schemeClr val="tx1"/>
              </a:solidFill>
              <a:latin typeface="Selawik" panose="020B0502040204020203" pitchFamily="34" charset="0"/>
            </a:rPr>
            <a:t>after the infusion is complete</a:t>
          </a:r>
          <a:endParaRPr lang="en-CA" sz="1800">
            <a:solidFill>
              <a:schemeClr val="tx1"/>
            </a:solidFill>
            <a:latin typeface="Selawik" panose="020B0502040204020203" pitchFamily="34" charset="0"/>
          </a:endParaRPr>
        </a:p>
      </dgm:t>
    </dgm:pt>
    <dgm:pt modelId="{F035E0B4-3A58-4189-87DC-22AF539FE831}" type="parTrans" cxnId="{62F9F02E-2A03-490B-91FC-3CE4EF23C613}">
      <dgm:prSet/>
      <dgm:spPr/>
      <dgm:t>
        <a:bodyPr/>
        <a:lstStyle/>
        <a:p>
          <a:endParaRPr lang="en-CA"/>
        </a:p>
      </dgm:t>
    </dgm:pt>
    <dgm:pt modelId="{DF30CCCE-5B20-40C5-85C4-0A669384F152}" type="sibTrans" cxnId="{62F9F02E-2A03-490B-91FC-3CE4EF23C613}">
      <dgm:prSet/>
      <dgm:spPr/>
      <dgm:t>
        <a:bodyPr/>
        <a:lstStyle/>
        <a:p>
          <a:endParaRPr lang="en-CA"/>
        </a:p>
      </dgm:t>
    </dgm:pt>
    <dgm:pt modelId="{76E28F70-9BF8-4A99-97C7-9F7962C48E08}" type="pres">
      <dgm:prSet presAssocID="{56FFFDEF-9364-42D6-B76D-1D4CC2581334}" presName="Name0" presStyleCnt="0">
        <dgm:presLayoutVars>
          <dgm:dir/>
          <dgm:animLvl val="lvl"/>
          <dgm:resizeHandles val="exact"/>
        </dgm:presLayoutVars>
      </dgm:prSet>
      <dgm:spPr/>
    </dgm:pt>
    <dgm:pt modelId="{3B80FDA7-E6D2-43E9-8509-148F901B69D4}" type="pres">
      <dgm:prSet presAssocID="{BED60D25-046C-4044-9774-D126EE518246}" presName="boxAndChildren" presStyleCnt="0"/>
      <dgm:spPr/>
    </dgm:pt>
    <dgm:pt modelId="{F1F3D917-BF30-4D28-AC57-027CE7A27F61}" type="pres">
      <dgm:prSet presAssocID="{BED60D25-046C-4044-9774-D126EE518246}" presName="parentTextBox" presStyleLbl="node1" presStyleIdx="0" presStyleCnt="4"/>
      <dgm:spPr/>
    </dgm:pt>
    <dgm:pt modelId="{5A4E729E-4CCB-4F02-B84B-8D935BFDC9D4}" type="pres">
      <dgm:prSet presAssocID="{70529DDA-B69E-4DBB-A05B-09B2BD17705E}" presName="sp" presStyleCnt="0"/>
      <dgm:spPr/>
    </dgm:pt>
    <dgm:pt modelId="{2CF0C470-6F92-4D00-AB59-A55B552F20AC}" type="pres">
      <dgm:prSet presAssocID="{F9B09778-EF8D-4C47-B02C-768B288F3F9E}" presName="arrowAndChildren" presStyleCnt="0"/>
      <dgm:spPr/>
    </dgm:pt>
    <dgm:pt modelId="{BD296D5A-AF7D-423C-9170-0337E6B9846E}" type="pres">
      <dgm:prSet presAssocID="{F9B09778-EF8D-4C47-B02C-768B288F3F9E}" presName="parentTextArrow" presStyleLbl="node1" presStyleIdx="0" presStyleCnt="4"/>
      <dgm:spPr/>
    </dgm:pt>
    <dgm:pt modelId="{EE99EB95-5A1C-4C85-A576-F1E3F35AD709}" type="pres">
      <dgm:prSet presAssocID="{F9B09778-EF8D-4C47-B02C-768B288F3F9E}" presName="arrow" presStyleLbl="node1" presStyleIdx="1" presStyleCnt="4"/>
      <dgm:spPr/>
    </dgm:pt>
    <dgm:pt modelId="{64A9A3DB-9373-4392-92D5-9A1720FF6128}" type="pres">
      <dgm:prSet presAssocID="{F9B09778-EF8D-4C47-B02C-768B288F3F9E}" presName="descendantArrow" presStyleCnt="0"/>
      <dgm:spPr/>
    </dgm:pt>
    <dgm:pt modelId="{E53B459C-9BB3-4D76-BDA2-88BBFD412B73}" type="pres">
      <dgm:prSet presAssocID="{A9D70BDD-A502-4734-9510-C56F1A3F6E82}" presName="childTextArrow" presStyleLbl="fgAccFollowNode1" presStyleIdx="0" presStyleCnt="2">
        <dgm:presLayoutVars>
          <dgm:bulletEnabled val="1"/>
        </dgm:presLayoutVars>
      </dgm:prSet>
      <dgm:spPr/>
    </dgm:pt>
    <dgm:pt modelId="{34E84C89-FAFD-4B89-BCCB-888D26BF6066}" type="pres">
      <dgm:prSet presAssocID="{DF30CCCE-5B20-40C5-85C4-0A669384F152}" presName="sp" presStyleCnt="0"/>
      <dgm:spPr/>
    </dgm:pt>
    <dgm:pt modelId="{82F05EB8-E7A2-4974-A194-088C25AF44B8}" type="pres">
      <dgm:prSet presAssocID="{72030AC0-03B6-4227-964C-724FA399A09F}" presName="arrowAndChildren" presStyleCnt="0"/>
      <dgm:spPr/>
    </dgm:pt>
    <dgm:pt modelId="{926D36CE-A990-4E4F-A51E-D0A471B5B715}" type="pres">
      <dgm:prSet presAssocID="{72030AC0-03B6-4227-964C-724FA399A09F}" presName="parentTextArrow" presStyleLbl="node1" presStyleIdx="2" presStyleCnt="4"/>
      <dgm:spPr/>
    </dgm:pt>
    <dgm:pt modelId="{06363694-605C-4418-AD66-C42AFBF376DF}" type="pres">
      <dgm:prSet presAssocID="{565CC9D7-2863-4D77-873D-5743F3326A6E}" presName="sp" presStyleCnt="0"/>
      <dgm:spPr/>
    </dgm:pt>
    <dgm:pt modelId="{49C50A92-7315-42F3-9AC5-58F9C65FAA61}" type="pres">
      <dgm:prSet presAssocID="{A4519B3C-6405-466E-B77A-60BDF138F8FF}" presName="arrowAndChildren" presStyleCnt="0"/>
      <dgm:spPr/>
    </dgm:pt>
    <dgm:pt modelId="{EF19E1A0-04E7-4994-B8F8-0592509DCD09}" type="pres">
      <dgm:prSet presAssocID="{A4519B3C-6405-466E-B77A-60BDF138F8FF}" presName="parentTextArrow" presStyleLbl="node1" presStyleIdx="2" presStyleCnt="4"/>
      <dgm:spPr/>
    </dgm:pt>
    <dgm:pt modelId="{638872CD-5E0F-45F6-AB14-292B7E156B95}" type="pres">
      <dgm:prSet presAssocID="{A4519B3C-6405-466E-B77A-60BDF138F8FF}" presName="arrow" presStyleLbl="node1" presStyleIdx="3" presStyleCnt="4"/>
      <dgm:spPr/>
    </dgm:pt>
    <dgm:pt modelId="{F758EC8D-1C47-4FB4-94B9-45CCC4C47686}" type="pres">
      <dgm:prSet presAssocID="{A4519B3C-6405-466E-B77A-60BDF138F8FF}" presName="descendantArrow" presStyleCnt="0"/>
      <dgm:spPr/>
    </dgm:pt>
    <dgm:pt modelId="{F0087422-E577-43A6-8869-948CE55AF59D}" type="pres">
      <dgm:prSet presAssocID="{4BBB38CD-6654-4A24-99F5-A78E1DE5ECCC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74A56608-FB24-4195-9A3E-7141C0EA941B}" srcId="{56FFFDEF-9364-42D6-B76D-1D4CC2581334}" destId="{BED60D25-046C-4044-9774-D126EE518246}" srcOrd="3" destOrd="0" parTransId="{0C403DBB-657E-4C1C-B771-4237FFC81766}" sibTransId="{1C50AEE8-22F0-432D-BF13-B7DE5717BF88}"/>
    <dgm:cxn modelId="{718E3716-5AF3-4989-8E17-FA068CD849FC}" type="presOf" srcId="{72030AC0-03B6-4227-964C-724FA399A09F}" destId="{926D36CE-A990-4E4F-A51E-D0A471B5B715}" srcOrd="0" destOrd="0" presId="urn:microsoft.com/office/officeart/2005/8/layout/process4"/>
    <dgm:cxn modelId="{62F9F02E-2A03-490B-91FC-3CE4EF23C613}" srcId="{56FFFDEF-9364-42D6-B76D-1D4CC2581334}" destId="{72030AC0-03B6-4227-964C-724FA399A09F}" srcOrd="1" destOrd="0" parTransId="{F035E0B4-3A58-4189-87DC-22AF539FE831}" sibTransId="{DF30CCCE-5B20-40C5-85C4-0A669384F152}"/>
    <dgm:cxn modelId="{18CEB13A-A319-4F61-9BC2-511FBA36D592}" type="presOf" srcId="{4BBB38CD-6654-4A24-99F5-A78E1DE5ECCC}" destId="{F0087422-E577-43A6-8869-948CE55AF59D}" srcOrd="0" destOrd="0" presId="urn:microsoft.com/office/officeart/2005/8/layout/process4"/>
    <dgm:cxn modelId="{4ECAD640-5501-47FC-8253-3FEC05F5200F}" type="presOf" srcId="{F9B09778-EF8D-4C47-B02C-768B288F3F9E}" destId="{EE99EB95-5A1C-4C85-A576-F1E3F35AD709}" srcOrd="1" destOrd="0" presId="urn:microsoft.com/office/officeart/2005/8/layout/process4"/>
    <dgm:cxn modelId="{E5385157-169C-43EB-BB64-50DC45A6C365}" srcId="{F9B09778-EF8D-4C47-B02C-768B288F3F9E}" destId="{A9D70BDD-A502-4734-9510-C56F1A3F6E82}" srcOrd="0" destOrd="0" parTransId="{046C3790-AB4D-4DB0-8837-3319563BD94B}" sibTransId="{3992F75A-D529-49A1-A5A0-2588C80DD263}"/>
    <dgm:cxn modelId="{D62FC37D-87BF-4EEF-933B-EBAA0656A84A}" srcId="{56FFFDEF-9364-42D6-B76D-1D4CC2581334}" destId="{A4519B3C-6405-466E-B77A-60BDF138F8FF}" srcOrd="0" destOrd="0" parTransId="{E8823731-D6F8-4660-BDD5-2A362FE0FB76}" sibTransId="{565CC9D7-2863-4D77-873D-5743F3326A6E}"/>
    <dgm:cxn modelId="{CE4454A6-5C56-456A-991C-46094EB75156}" type="presOf" srcId="{F9B09778-EF8D-4C47-B02C-768B288F3F9E}" destId="{BD296D5A-AF7D-423C-9170-0337E6B9846E}" srcOrd="0" destOrd="0" presId="urn:microsoft.com/office/officeart/2005/8/layout/process4"/>
    <dgm:cxn modelId="{D7D46CBD-41AD-4313-A86E-EE618537C792}" srcId="{A4519B3C-6405-466E-B77A-60BDF138F8FF}" destId="{4BBB38CD-6654-4A24-99F5-A78E1DE5ECCC}" srcOrd="0" destOrd="0" parTransId="{3CDC9A1F-0099-4A5B-80AA-B88D5F4FECFD}" sibTransId="{9F908BC9-5E51-4168-AA48-B0B18CC7F05C}"/>
    <dgm:cxn modelId="{B314ACBD-6909-4014-9BB1-700F759116FA}" srcId="{56FFFDEF-9364-42D6-B76D-1D4CC2581334}" destId="{F9B09778-EF8D-4C47-B02C-768B288F3F9E}" srcOrd="2" destOrd="0" parTransId="{184D24FA-C973-4978-9547-23F165E34722}" sibTransId="{70529DDA-B69E-4DBB-A05B-09B2BD17705E}"/>
    <dgm:cxn modelId="{67C35CD0-9689-4B58-9B1A-D41AB6DB6F4F}" type="presOf" srcId="{A9D70BDD-A502-4734-9510-C56F1A3F6E82}" destId="{E53B459C-9BB3-4D76-BDA2-88BBFD412B73}" srcOrd="0" destOrd="0" presId="urn:microsoft.com/office/officeart/2005/8/layout/process4"/>
    <dgm:cxn modelId="{48B087D7-7940-4F31-822E-EB4201BE8124}" type="presOf" srcId="{A4519B3C-6405-466E-B77A-60BDF138F8FF}" destId="{638872CD-5E0F-45F6-AB14-292B7E156B95}" srcOrd="1" destOrd="0" presId="urn:microsoft.com/office/officeart/2005/8/layout/process4"/>
    <dgm:cxn modelId="{57E038DD-AAC9-4A7A-AAB2-F12C546CC33F}" type="presOf" srcId="{BED60D25-046C-4044-9774-D126EE518246}" destId="{F1F3D917-BF30-4D28-AC57-027CE7A27F61}" srcOrd="0" destOrd="0" presId="urn:microsoft.com/office/officeart/2005/8/layout/process4"/>
    <dgm:cxn modelId="{7F7D34E2-5F7C-4A5C-9EDC-F169BEE391FA}" type="presOf" srcId="{A4519B3C-6405-466E-B77A-60BDF138F8FF}" destId="{EF19E1A0-04E7-4994-B8F8-0592509DCD09}" srcOrd="0" destOrd="0" presId="urn:microsoft.com/office/officeart/2005/8/layout/process4"/>
    <dgm:cxn modelId="{0A99D1F5-E656-4998-A565-3B5049916ED8}" type="presOf" srcId="{56FFFDEF-9364-42D6-B76D-1D4CC2581334}" destId="{76E28F70-9BF8-4A99-97C7-9F7962C48E08}" srcOrd="0" destOrd="0" presId="urn:microsoft.com/office/officeart/2005/8/layout/process4"/>
    <dgm:cxn modelId="{D2728F09-DB4B-4248-977B-A9060E0D8F7F}" type="presParOf" srcId="{76E28F70-9BF8-4A99-97C7-9F7962C48E08}" destId="{3B80FDA7-E6D2-43E9-8509-148F901B69D4}" srcOrd="0" destOrd="0" presId="urn:microsoft.com/office/officeart/2005/8/layout/process4"/>
    <dgm:cxn modelId="{7CEB341A-87CB-465F-9625-77FFF6AE4089}" type="presParOf" srcId="{3B80FDA7-E6D2-43E9-8509-148F901B69D4}" destId="{F1F3D917-BF30-4D28-AC57-027CE7A27F61}" srcOrd="0" destOrd="0" presId="urn:microsoft.com/office/officeart/2005/8/layout/process4"/>
    <dgm:cxn modelId="{CE2E314B-6607-4DDE-91DE-4C62084602AF}" type="presParOf" srcId="{76E28F70-9BF8-4A99-97C7-9F7962C48E08}" destId="{5A4E729E-4CCB-4F02-B84B-8D935BFDC9D4}" srcOrd="1" destOrd="0" presId="urn:microsoft.com/office/officeart/2005/8/layout/process4"/>
    <dgm:cxn modelId="{9FCD4F3D-EFDC-4776-B3D8-BFA653E9E35B}" type="presParOf" srcId="{76E28F70-9BF8-4A99-97C7-9F7962C48E08}" destId="{2CF0C470-6F92-4D00-AB59-A55B552F20AC}" srcOrd="2" destOrd="0" presId="urn:microsoft.com/office/officeart/2005/8/layout/process4"/>
    <dgm:cxn modelId="{F88978ED-D212-474B-8E7B-50B4CCBB1707}" type="presParOf" srcId="{2CF0C470-6F92-4D00-AB59-A55B552F20AC}" destId="{BD296D5A-AF7D-423C-9170-0337E6B9846E}" srcOrd="0" destOrd="0" presId="urn:microsoft.com/office/officeart/2005/8/layout/process4"/>
    <dgm:cxn modelId="{7880689A-4C6D-4AF4-9027-3228A6915A1C}" type="presParOf" srcId="{2CF0C470-6F92-4D00-AB59-A55B552F20AC}" destId="{EE99EB95-5A1C-4C85-A576-F1E3F35AD709}" srcOrd="1" destOrd="0" presId="urn:microsoft.com/office/officeart/2005/8/layout/process4"/>
    <dgm:cxn modelId="{0BA50418-0C02-4479-BB16-C40472BA0DC4}" type="presParOf" srcId="{2CF0C470-6F92-4D00-AB59-A55B552F20AC}" destId="{64A9A3DB-9373-4392-92D5-9A1720FF6128}" srcOrd="2" destOrd="0" presId="urn:microsoft.com/office/officeart/2005/8/layout/process4"/>
    <dgm:cxn modelId="{9936A3C8-652E-43E6-ACDC-770B4EFB739B}" type="presParOf" srcId="{64A9A3DB-9373-4392-92D5-9A1720FF6128}" destId="{E53B459C-9BB3-4D76-BDA2-88BBFD412B73}" srcOrd="0" destOrd="0" presId="urn:microsoft.com/office/officeart/2005/8/layout/process4"/>
    <dgm:cxn modelId="{B94A82FB-6C0A-4ACA-9C44-F6B329A05EA5}" type="presParOf" srcId="{76E28F70-9BF8-4A99-97C7-9F7962C48E08}" destId="{34E84C89-FAFD-4B89-BCCB-888D26BF6066}" srcOrd="3" destOrd="0" presId="urn:microsoft.com/office/officeart/2005/8/layout/process4"/>
    <dgm:cxn modelId="{AA068C38-E15C-4C17-8E07-5B14BB5606BA}" type="presParOf" srcId="{76E28F70-9BF8-4A99-97C7-9F7962C48E08}" destId="{82F05EB8-E7A2-4974-A194-088C25AF44B8}" srcOrd="4" destOrd="0" presId="urn:microsoft.com/office/officeart/2005/8/layout/process4"/>
    <dgm:cxn modelId="{28034F02-A451-4B5D-8C2A-A34BA9CE0656}" type="presParOf" srcId="{82F05EB8-E7A2-4974-A194-088C25AF44B8}" destId="{926D36CE-A990-4E4F-A51E-D0A471B5B715}" srcOrd="0" destOrd="0" presId="urn:microsoft.com/office/officeart/2005/8/layout/process4"/>
    <dgm:cxn modelId="{F1667BE4-BBA3-4CA0-848D-5DCCC439ECD2}" type="presParOf" srcId="{76E28F70-9BF8-4A99-97C7-9F7962C48E08}" destId="{06363694-605C-4418-AD66-C42AFBF376DF}" srcOrd="5" destOrd="0" presId="urn:microsoft.com/office/officeart/2005/8/layout/process4"/>
    <dgm:cxn modelId="{4B48F64E-A635-4884-AB2D-8477E67F0391}" type="presParOf" srcId="{76E28F70-9BF8-4A99-97C7-9F7962C48E08}" destId="{49C50A92-7315-42F3-9AC5-58F9C65FAA61}" srcOrd="6" destOrd="0" presId="urn:microsoft.com/office/officeart/2005/8/layout/process4"/>
    <dgm:cxn modelId="{9E01241D-C8AC-4DC8-88EA-44B790BC68F8}" type="presParOf" srcId="{49C50A92-7315-42F3-9AC5-58F9C65FAA61}" destId="{EF19E1A0-04E7-4994-B8F8-0592509DCD09}" srcOrd="0" destOrd="0" presId="urn:microsoft.com/office/officeart/2005/8/layout/process4"/>
    <dgm:cxn modelId="{038AC68E-6684-40EB-865D-9D64FC3979DE}" type="presParOf" srcId="{49C50A92-7315-42F3-9AC5-58F9C65FAA61}" destId="{638872CD-5E0F-45F6-AB14-292B7E156B95}" srcOrd="1" destOrd="0" presId="urn:microsoft.com/office/officeart/2005/8/layout/process4"/>
    <dgm:cxn modelId="{93BB3C26-1971-4400-B733-592AC566F5D0}" type="presParOf" srcId="{49C50A92-7315-42F3-9AC5-58F9C65FAA61}" destId="{F758EC8D-1C47-4FB4-94B9-45CCC4C47686}" srcOrd="2" destOrd="0" presId="urn:microsoft.com/office/officeart/2005/8/layout/process4"/>
    <dgm:cxn modelId="{B05DA904-657F-46D1-A59D-3F7C444B6BC0}" type="presParOf" srcId="{F758EC8D-1C47-4FB4-94B9-45CCC4C47686}" destId="{F0087422-E577-43A6-8869-948CE55AF5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3334824-CCE1-4C6A-8250-9C982BDAAD9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B26773E2-7E71-4F7C-A86B-89A987F558BE}">
      <dgm:prSet phldrT="[Text]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algn="ctr">
            <a:buNone/>
          </a:pPr>
          <a:r>
            <a:rPr lang="en-US" sz="2400" b="1" u="sng">
              <a:latin typeface="Biome" panose="020B0503030204020804" pitchFamily="34" charset="0"/>
              <a:cs typeface="Biome" panose="020B0503030204020804" pitchFamily="34" charset="0"/>
            </a:rPr>
            <a:t>Near the end of the 21-hour infusion</a:t>
          </a:r>
          <a:r>
            <a:rPr lang="en-US" sz="2400" b="1" u="none">
              <a:latin typeface="Biome" panose="020B0503030204020804" pitchFamily="34" charset="0"/>
              <a:cs typeface="Biome" panose="020B0503030204020804" pitchFamily="34" charset="0"/>
            </a:rPr>
            <a:t>*</a:t>
          </a:r>
          <a:endParaRPr lang="en-US" sz="2400" b="1" u="sng">
            <a:latin typeface="Biome" panose="020B0503030204020804" pitchFamily="34" charset="0"/>
            <a:cs typeface="Biome" panose="020B0503030204020804" pitchFamily="34" charset="0"/>
          </a:endParaRPr>
        </a:p>
        <a:p>
          <a:pPr algn="ctr">
            <a:buNone/>
          </a:pPr>
          <a:r>
            <a:rPr lang="en-US" sz="2400">
              <a:latin typeface="Biome" panose="020B0503030204020804" pitchFamily="34" charset="0"/>
              <a:cs typeface="Biome" panose="020B0503030204020804" pitchFamily="34" charset="0"/>
            </a:rPr>
            <a:t>The following lab tests should be repeated:</a:t>
          </a:r>
          <a:endParaRPr lang="en-CA" sz="240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333D0427-FEC7-434D-AD55-D30A78A4C6D1}" type="parTrans" cxnId="{54260B5D-3E65-4492-8A9C-B4977342601A}">
      <dgm:prSet/>
      <dgm:spPr/>
      <dgm:t>
        <a:bodyPr/>
        <a:lstStyle/>
        <a:p>
          <a:endParaRPr lang="en-CA"/>
        </a:p>
      </dgm:t>
    </dgm:pt>
    <dgm:pt modelId="{771AEAF9-8024-4D8A-9ECB-A587F9B4ABF8}" type="sibTrans" cxnId="{54260B5D-3E65-4492-8A9C-B4977342601A}">
      <dgm:prSet/>
      <dgm:spPr/>
      <dgm:t>
        <a:bodyPr/>
        <a:lstStyle/>
        <a:p>
          <a:endParaRPr lang="en-CA"/>
        </a:p>
      </dgm:t>
    </dgm:pt>
    <dgm:pt modelId="{FC8F4671-0B33-42D6-B9B6-E7D06DB8660E}">
      <dgm:prSet phldrT="[Text]" phldr="0"/>
      <dgm:spPr/>
      <dgm:t>
        <a:bodyPr/>
        <a:lstStyle/>
        <a:p>
          <a:pPr algn="l"/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Serum</a:t>
          </a:r>
          <a:r>
            <a:rPr lang="en-US"/>
            <a:t> </a:t>
          </a: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Acetaminophen</a:t>
          </a:r>
          <a:r>
            <a:rPr lang="en-US"/>
            <a:t> </a:t>
          </a:r>
          <a:r>
            <a:rPr lang="en-US">
              <a:latin typeface="Biome" panose="020B0503030204020804" pitchFamily="34" charset="0"/>
              <a:cs typeface="Biome" panose="020B0503030204020804" pitchFamily="34" charset="0"/>
            </a:rPr>
            <a:t>Level</a:t>
          </a:r>
          <a:endParaRPr lang="en-CA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42CC8825-300B-4FF4-8881-C0B7D9CBF1B6}" type="parTrans" cxnId="{1DA11999-E900-4AA2-B0A8-D9C2E585F54D}">
      <dgm:prSet/>
      <dgm:spPr/>
      <dgm:t>
        <a:bodyPr/>
        <a:lstStyle/>
        <a:p>
          <a:endParaRPr lang="en-CA"/>
        </a:p>
      </dgm:t>
    </dgm:pt>
    <dgm:pt modelId="{9F6F1CEC-B60C-4B97-BE7D-B8CFD15B0E4A}" type="sibTrans" cxnId="{1DA11999-E900-4AA2-B0A8-D9C2E585F54D}">
      <dgm:prSet/>
      <dgm:spPr/>
      <dgm:t>
        <a:bodyPr/>
        <a:lstStyle/>
        <a:p>
          <a:endParaRPr lang="en-CA"/>
        </a:p>
      </dgm:t>
    </dgm:pt>
    <dgm:pt modelId="{EE3F44B3-4057-4DDB-AFBF-27665AB5FD55}">
      <dgm:prSet phldrT="[Text]" phldr="0" custT="1"/>
      <dgm:spPr/>
      <dgm:t>
        <a:bodyPr/>
        <a:lstStyle/>
        <a:p>
          <a:r>
            <a:rPr lang="en-US" sz="2100" dirty="0">
              <a:latin typeface="Biome" panose="020B0503030204020804" pitchFamily="34" charset="0"/>
              <a:cs typeface="Biome" panose="020B0503030204020804" pitchFamily="34" charset="0"/>
            </a:rPr>
            <a:t>AST </a:t>
          </a:r>
          <a:r>
            <a:rPr lang="en-US" sz="1500" dirty="0">
              <a:latin typeface="Biome" panose="020B0503030204020804" pitchFamily="34" charset="0"/>
              <a:cs typeface="Biome" panose="020B0503030204020804" pitchFamily="34" charset="0"/>
            </a:rPr>
            <a:t>and/or </a:t>
          </a:r>
          <a:r>
            <a:rPr lang="en-US" sz="2100" dirty="0">
              <a:latin typeface="Biome" panose="020B0503030204020804" pitchFamily="34" charset="0"/>
              <a:cs typeface="Biome" panose="020B0503030204020804" pitchFamily="34" charset="0"/>
            </a:rPr>
            <a:t>ALT</a:t>
          </a:r>
          <a:endParaRPr lang="en-CA" sz="2100" dirty="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4CF74341-D83D-401D-B06E-3E9253A1354B}" type="parTrans" cxnId="{2DE3432A-2538-4D2B-A205-C33F7084A4EF}">
      <dgm:prSet/>
      <dgm:spPr/>
      <dgm:t>
        <a:bodyPr/>
        <a:lstStyle/>
        <a:p>
          <a:endParaRPr lang="en-CA"/>
        </a:p>
      </dgm:t>
    </dgm:pt>
    <dgm:pt modelId="{BDB75783-C65A-4C51-811C-3D4D5D1C042C}" type="sibTrans" cxnId="{2DE3432A-2538-4D2B-A205-C33F7084A4EF}">
      <dgm:prSet/>
      <dgm:spPr/>
      <dgm:t>
        <a:bodyPr/>
        <a:lstStyle/>
        <a:p>
          <a:endParaRPr lang="en-CA"/>
        </a:p>
      </dgm:t>
    </dgm:pt>
    <dgm:pt modelId="{08F18CE9-FB7A-46A6-A4D3-881BD027A4C1}">
      <dgm:prSet phldrT="[Text]" phldr="0"/>
      <dgm:spPr/>
      <dgm:t>
        <a:bodyPr/>
        <a:lstStyle/>
        <a:p>
          <a:r>
            <a:rPr lang="en-US" dirty="0">
              <a:latin typeface="Biome" panose="020B0503030204020804" pitchFamily="34" charset="0"/>
              <a:cs typeface="Biome" panose="020B0503030204020804" pitchFamily="34" charset="0"/>
            </a:rPr>
            <a:t>INR</a:t>
          </a:r>
          <a:endParaRPr lang="en-CA" dirty="0">
            <a:latin typeface="Biome" panose="020B0503030204020804" pitchFamily="34" charset="0"/>
            <a:cs typeface="Biome" panose="020B0503030204020804" pitchFamily="34" charset="0"/>
          </a:endParaRPr>
        </a:p>
      </dgm:t>
    </dgm:pt>
    <dgm:pt modelId="{6C2065D1-AE8C-47C2-ACDB-641823FC86BF}" type="parTrans" cxnId="{A8DFA6B7-3EA2-4A8C-8597-087922717468}">
      <dgm:prSet/>
      <dgm:spPr/>
      <dgm:t>
        <a:bodyPr/>
        <a:lstStyle/>
        <a:p>
          <a:endParaRPr lang="en-CA"/>
        </a:p>
      </dgm:t>
    </dgm:pt>
    <dgm:pt modelId="{3FA22C29-079A-47B1-A3DD-E57B00AD77F7}" type="sibTrans" cxnId="{A8DFA6B7-3EA2-4A8C-8597-087922717468}">
      <dgm:prSet/>
      <dgm:spPr/>
      <dgm:t>
        <a:bodyPr/>
        <a:lstStyle/>
        <a:p>
          <a:endParaRPr lang="en-CA"/>
        </a:p>
      </dgm:t>
    </dgm:pt>
    <dgm:pt modelId="{F3B15685-B830-4945-A675-BD0D88902A73}" type="pres">
      <dgm:prSet presAssocID="{A3334824-CCE1-4C6A-8250-9C982BDAAD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F18831-B32B-41E3-AB1E-6D5B0540378D}" type="pres">
      <dgm:prSet presAssocID="{B26773E2-7E71-4F7C-A86B-89A987F558BE}" presName="root" presStyleCnt="0"/>
      <dgm:spPr/>
    </dgm:pt>
    <dgm:pt modelId="{1FF9F4C3-A3C2-4E49-8AA2-0512B6BD7D54}" type="pres">
      <dgm:prSet presAssocID="{B26773E2-7E71-4F7C-A86B-89A987F558BE}" presName="rootComposite" presStyleCnt="0"/>
      <dgm:spPr/>
    </dgm:pt>
    <dgm:pt modelId="{35A78B93-1B0E-4CBD-80CA-FD2C2560BECB}" type="pres">
      <dgm:prSet presAssocID="{B26773E2-7E71-4F7C-A86B-89A987F558BE}" presName="rootText" presStyleLbl="node1" presStyleIdx="0" presStyleCnt="1" custScaleX="481097" custScaleY="130265"/>
      <dgm:spPr/>
    </dgm:pt>
    <dgm:pt modelId="{72BDEAEE-2718-48CA-BB3B-C4B08A49DE5D}" type="pres">
      <dgm:prSet presAssocID="{B26773E2-7E71-4F7C-A86B-89A987F558BE}" presName="rootConnector" presStyleLbl="node1" presStyleIdx="0" presStyleCnt="1"/>
      <dgm:spPr/>
    </dgm:pt>
    <dgm:pt modelId="{73E299AF-0CA8-478B-AD38-7048ECE48C1C}" type="pres">
      <dgm:prSet presAssocID="{B26773E2-7E71-4F7C-A86B-89A987F558BE}" presName="childShape" presStyleCnt="0"/>
      <dgm:spPr/>
    </dgm:pt>
    <dgm:pt modelId="{1A1B861A-73A3-4680-920D-A13223CD90AE}" type="pres">
      <dgm:prSet presAssocID="{42CC8825-300B-4FF4-8881-C0B7D9CBF1B6}" presName="Name13" presStyleLbl="parChTrans1D2" presStyleIdx="0" presStyleCnt="3"/>
      <dgm:spPr/>
    </dgm:pt>
    <dgm:pt modelId="{19BF7A98-F2E9-4CEE-A669-E58CE2950EE0}" type="pres">
      <dgm:prSet presAssocID="{FC8F4671-0B33-42D6-B9B6-E7D06DB8660E}" presName="childText" presStyleLbl="bgAcc1" presStyleIdx="0" presStyleCnt="3" custScaleX="248449" custScaleY="58283">
        <dgm:presLayoutVars>
          <dgm:bulletEnabled val="1"/>
        </dgm:presLayoutVars>
      </dgm:prSet>
      <dgm:spPr/>
    </dgm:pt>
    <dgm:pt modelId="{6046C4CC-DAAA-44C4-938C-CA0FDB08239D}" type="pres">
      <dgm:prSet presAssocID="{4CF74341-D83D-401D-B06E-3E9253A1354B}" presName="Name13" presStyleLbl="parChTrans1D2" presStyleIdx="1" presStyleCnt="3"/>
      <dgm:spPr/>
    </dgm:pt>
    <dgm:pt modelId="{222BD6C7-F91E-4FE0-8389-9B2D6B91F6C5}" type="pres">
      <dgm:prSet presAssocID="{EE3F44B3-4057-4DDB-AFBF-27665AB5FD55}" presName="childText" presStyleLbl="bgAcc1" presStyleIdx="1" presStyleCnt="3">
        <dgm:presLayoutVars>
          <dgm:bulletEnabled val="1"/>
        </dgm:presLayoutVars>
      </dgm:prSet>
      <dgm:spPr/>
    </dgm:pt>
    <dgm:pt modelId="{96452904-0695-486E-A230-6527928E8639}" type="pres">
      <dgm:prSet presAssocID="{6C2065D1-AE8C-47C2-ACDB-641823FC86BF}" presName="Name13" presStyleLbl="parChTrans1D2" presStyleIdx="2" presStyleCnt="3"/>
      <dgm:spPr/>
    </dgm:pt>
    <dgm:pt modelId="{8E8FCE9D-D5CA-47C1-9B22-5FD135D3251D}" type="pres">
      <dgm:prSet presAssocID="{08F18CE9-FB7A-46A6-A4D3-881BD027A4C1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D6AD0209-DAE4-4CD9-B0B1-AC3F2F590FC0}" type="presOf" srcId="{6C2065D1-AE8C-47C2-ACDB-641823FC86BF}" destId="{96452904-0695-486E-A230-6527928E8639}" srcOrd="0" destOrd="0" presId="urn:microsoft.com/office/officeart/2005/8/layout/hierarchy3"/>
    <dgm:cxn modelId="{AA7E5110-02D6-48AC-8C13-857839BF183A}" type="presOf" srcId="{B26773E2-7E71-4F7C-A86B-89A987F558BE}" destId="{72BDEAEE-2718-48CA-BB3B-C4B08A49DE5D}" srcOrd="1" destOrd="0" presId="urn:microsoft.com/office/officeart/2005/8/layout/hierarchy3"/>
    <dgm:cxn modelId="{8CAF8324-C96E-4172-A8B3-2B7A2144F6A7}" type="presOf" srcId="{FC8F4671-0B33-42D6-B9B6-E7D06DB8660E}" destId="{19BF7A98-F2E9-4CEE-A669-E58CE2950EE0}" srcOrd="0" destOrd="0" presId="urn:microsoft.com/office/officeart/2005/8/layout/hierarchy3"/>
    <dgm:cxn modelId="{2DE3432A-2538-4D2B-A205-C33F7084A4EF}" srcId="{B26773E2-7E71-4F7C-A86B-89A987F558BE}" destId="{EE3F44B3-4057-4DDB-AFBF-27665AB5FD55}" srcOrd="1" destOrd="0" parTransId="{4CF74341-D83D-401D-B06E-3E9253A1354B}" sibTransId="{BDB75783-C65A-4C51-811C-3D4D5D1C042C}"/>
    <dgm:cxn modelId="{AA313840-D846-4752-82B7-01BEF0633660}" type="presOf" srcId="{08F18CE9-FB7A-46A6-A4D3-881BD027A4C1}" destId="{8E8FCE9D-D5CA-47C1-9B22-5FD135D3251D}" srcOrd="0" destOrd="0" presId="urn:microsoft.com/office/officeart/2005/8/layout/hierarchy3"/>
    <dgm:cxn modelId="{54260B5D-3E65-4492-8A9C-B4977342601A}" srcId="{A3334824-CCE1-4C6A-8250-9C982BDAAD94}" destId="{B26773E2-7E71-4F7C-A86B-89A987F558BE}" srcOrd="0" destOrd="0" parTransId="{333D0427-FEC7-434D-AD55-D30A78A4C6D1}" sibTransId="{771AEAF9-8024-4D8A-9ECB-A587F9B4ABF8}"/>
    <dgm:cxn modelId="{30686376-8A87-4548-A0B9-58D4B104AC04}" type="presOf" srcId="{42CC8825-300B-4FF4-8881-C0B7D9CBF1B6}" destId="{1A1B861A-73A3-4680-920D-A13223CD90AE}" srcOrd="0" destOrd="0" presId="urn:microsoft.com/office/officeart/2005/8/layout/hierarchy3"/>
    <dgm:cxn modelId="{1DA11999-E900-4AA2-B0A8-D9C2E585F54D}" srcId="{B26773E2-7E71-4F7C-A86B-89A987F558BE}" destId="{FC8F4671-0B33-42D6-B9B6-E7D06DB8660E}" srcOrd="0" destOrd="0" parTransId="{42CC8825-300B-4FF4-8881-C0B7D9CBF1B6}" sibTransId="{9F6F1CEC-B60C-4B97-BE7D-B8CFD15B0E4A}"/>
    <dgm:cxn modelId="{0B69A8A9-FFBC-40B9-9BE9-B77080AB96A9}" type="presOf" srcId="{B26773E2-7E71-4F7C-A86B-89A987F558BE}" destId="{35A78B93-1B0E-4CBD-80CA-FD2C2560BECB}" srcOrd="0" destOrd="0" presId="urn:microsoft.com/office/officeart/2005/8/layout/hierarchy3"/>
    <dgm:cxn modelId="{A68404B1-E052-4FD5-B6CA-6F52F92A539A}" type="presOf" srcId="{4CF74341-D83D-401D-B06E-3E9253A1354B}" destId="{6046C4CC-DAAA-44C4-938C-CA0FDB08239D}" srcOrd="0" destOrd="0" presId="urn:microsoft.com/office/officeart/2005/8/layout/hierarchy3"/>
    <dgm:cxn modelId="{9D4751B1-DB22-4C3C-9CF5-115C75AF5B0A}" type="presOf" srcId="{A3334824-CCE1-4C6A-8250-9C982BDAAD94}" destId="{F3B15685-B830-4945-A675-BD0D88902A73}" srcOrd="0" destOrd="0" presId="urn:microsoft.com/office/officeart/2005/8/layout/hierarchy3"/>
    <dgm:cxn modelId="{A8DFA6B7-3EA2-4A8C-8597-087922717468}" srcId="{B26773E2-7E71-4F7C-A86B-89A987F558BE}" destId="{08F18CE9-FB7A-46A6-A4D3-881BD027A4C1}" srcOrd="2" destOrd="0" parTransId="{6C2065D1-AE8C-47C2-ACDB-641823FC86BF}" sibTransId="{3FA22C29-079A-47B1-A3DD-E57B00AD77F7}"/>
    <dgm:cxn modelId="{9FB1A5D1-ED78-4298-A696-B305D5234380}" type="presOf" srcId="{EE3F44B3-4057-4DDB-AFBF-27665AB5FD55}" destId="{222BD6C7-F91E-4FE0-8389-9B2D6B91F6C5}" srcOrd="0" destOrd="0" presId="urn:microsoft.com/office/officeart/2005/8/layout/hierarchy3"/>
    <dgm:cxn modelId="{60A978F8-CC80-4462-AA1E-EFA56500E257}" type="presParOf" srcId="{F3B15685-B830-4945-A675-BD0D88902A73}" destId="{2DF18831-B32B-41E3-AB1E-6D5B0540378D}" srcOrd="0" destOrd="0" presId="urn:microsoft.com/office/officeart/2005/8/layout/hierarchy3"/>
    <dgm:cxn modelId="{A1F0634D-D799-4F50-9304-93F0425DA734}" type="presParOf" srcId="{2DF18831-B32B-41E3-AB1E-6D5B0540378D}" destId="{1FF9F4C3-A3C2-4E49-8AA2-0512B6BD7D54}" srcOrd="0" destOrd="0" presId="urn:microsoft.com/office/officeart/2005/8/layout/hierarchy3"/>
    <dgm:cxn modelId="{D168C38D-365C-4A28-A5B5-84092ACB5E74}" type="presParOf" srcId="{1FF9F4C3-A3C2-4E49-8AA2-0512B6BD7D54}" destId="{35A78B93-1B0E-4CBD-80CA-FD2C2560BECB}" srcOrd="0" destOrd="0" presId="urn:microsoft.com/office/officeart/2005/8/layout/hierarchy3"/>
    <dgm:cxn modelId="{34CAE8B1-4337-46A1-BF4E-AF5269BE2CA4}" type="presParOf" srcId="{1FF9F4C3-A3C2-4E49-8AA2-0512B6BD7D54}" destId="{72BDEAEE-2718-48CA-BB3B-C4B08A49DE5D}" srcOrd="1" destOrd="0" presId="urn:microsoft.com/office/officeart/2005/8/layout/hierarchy3"/>
    <dgm:cxn modelId="{9688A6E1-6336-4977-B53B-C25177D9BFF9}" type="presParOf" srcId="{2DF18831-B32B-41E3-AB1E-6D5B0540378D}" destId="{73E299AF-0CA8-478B-AD38-7048ECE48C1C}" srcOrd="1" destOrd="0" presId="urn:microsoft.com/office/officeart/2005/8/layout/hierarchy3"/>
    <dgm:cxn modelId="{93F0032D-13BE-4B34-89A0-671B0325CE1B}" type="presParOf" srcId="{73E299AF-0CA8-478B-AD38-7048ECE48C1C}" destId="{1A1B861A-73A3-4680-920D-A13223CD90AE}" srcOrd="0" destOrd="0" presId="urn:microsoft.com/office/officeart/2005/8/layout/hierarchy3"/>
    <dgm:cxn modelId="{415624B4-69E9-4B0E-8B83-F3A8B108B773}" type="presParOf" srcId="{73E299AF-0CA8-478B-AD38-7048ECE48C1C}" destId="{19BF7A98-F2E9-4CEE-A669-E58CE2950EE0}" srcOrd="1" destOrd="0" presId="urn:microsoft.com/office/officeart/2005/8/layout/hierarchy3"/>
    <dgm:cxn modelId="{CD53C577-F182-4641-801F-E00C7D6BC151}" type="presParOf" srcId="{73E299AF-0CA8-478B-AD38-7048ECE48C1C}" destId="{6046C4CC-DAAA-44C4-938C-CA0FDB08239D}" srcOrd="2" destOrd="0" presId="urn:microsoft.com/office/officeart/2005/8/layout/hierarchy3"/>
    <dgm:cxn modelId="{237D2882-C6AA-4601-8B9E-35ECFFB21D89}" type="presParOf" srcId="{73E299AF-0CA8-478B-AD38-7048ECE48C1C}" destId="{222BD6C7-F91E-4FE0-8389-9B2D6B91F6C5}" srcOrd="3" destOrd="0" presId="urn:microsoft.com/office/officeart/2005/8/layout/hierarchy3"/>
    <dgm:cxn modelId="{4CF1CD4C-E9A6-4340-B266-F0B890E9D269}" type="presParOf" srcId="{73E299AF-0CA8-478B-AD38-7048ECE48C1C}" destId="{96452904-0695-486E-A230-6527928E8639}" srcOrd="4" destOrd="0" presId="urn:microsoft.com/office/officeart/2005/8/layout/hierarchy3"/>
    <dgm:cxn modelId="{7AF2F309-21C8-4280-806D-9D45A1498F55}" type="presParOf" srcId="{73E299AF-0CA8-478B-AD38-7048ECE48C1C}" destId="{8E8FCE9D-D5CA-47C1-9B22-5FD135D3251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1EE7D-D9EF-475C-8119-8C2E09A47D17}">
      <dsp:nvSpPr>
        <dsp:cNvPr id="0" name=""/>
        <dsp:cNvSpPr/>
      </dsp:nvSpPr>
      <dsp:spPr>
        <a:xfrm>
          <a:off x="0" y="2557"/>
          <a:ext cx="10120722" cy="54473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49316A-D24A-4D5C-87F3-72E67E4DCC98}">
      <dsp:nvSpPr>
        <dsp:cNvPr id="0" name=""/>
        <dsp:cNvSpPr/>
      </dsp:nvSpPr>
      <dsp:spPr>
        <a:xfrm>
          <a:off x="164783" y="125123"/>
          <a:ext cx="299606" cy="29960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8F2DC0-850B-459F-9F68-AF0D5E54F0E8}">
      <dsp:nvSpPr>
        <dsp:cNvPr id="0" name=""/>
        <dsp:cNvSpPr/>
      </dsp:nvSpPr>
      <dsp:spPr>
        <a:xfrm>
          <a:off x="629174" y="2557"/>
          <a:ext cx="9491547" cy="544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652" tIns="57652" rIns="57652" bIns="5765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Biome" panose="020B0503030204020804" pitchFamily="34" charset="0"/>
              <a:cs typeface="Biome" panose="020B0503030204020804" pitchFamily="34" charset="0"/>
            </a:rPr>
            <a:t>REVISED PAN CANADA NAC PROTOCOL</a:t>
          </a:r>
        </a:p>
      </dsp:txBody>
      <dsp:txXfrm>
        <a:off x="629174" y="2557"/>
        <a:ext cx="9491547" cy="544739"/>
      </dsp:txXfrm>
    </dsp:sp>
    <dsp:sp modelId="{4BFFEA7E-B552-48B0-8F35-8F10DFA9F6EF}">
      <dsp:nvSpPr>
        <dsp:cNvPr id="0" name=""/>
        <dsp:cNvSpPr/>
      </dsp:nvSpPr>
      <dsp:spPr>
        <a:xfrm>
          <a:off x="0" y="683482"/>
          <a:ext cx="10120722" cy="54473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801922-9292-44B0-B6AF-B0FD67A6BAE1}">
      <dsp:nvSpPr>
        <dsp:cNvPr id="0" name=""/>
        <dsp:cNvSpPr/>
      </dsp:nvSpPr>
      <dsp:spPr>
        <a:xfrm>
          <a:off x="164783" y="806048"/>
          <a:ext cx="299606" cy="29960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7B96BC-2F94-485D-8E4B-F1FDF186BDEA}">
      <dsp:nvSpPr>
        <dsp:cNvPr id="0" name=""/>
        <dsp:cNvSpPr/>
      </dsp:nvSpPr>
      <dsp:spPr>
        <a:xfrm>
          <a:off x="629174" y="683482"/>
          <a:ext cx="9491547" cy="544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652" tIns="57652" rIns="57652" bIns="57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1-concentration, 2-step, standardized protocol </a:t>
          </a:r>
        </a:p>
      </dsp:txBody>
      <dsp:txXfrm>
        <a:off x="629174" y="683482"/>
        <a:ext cx="9491547" cy="544739"/>
      </dsp:txXfrm>
    </dsp:sp>
    <dsp:sp modelId="{53F8E400-04AE-45D1-9720-6E2949BD6356}">
      <dsp:nvSpPr>
        <dsp:cNvPr id="0" name=""/>
        <dsp:cNvSpPr/>
      </dsp:nvSpPr>
      <dsp:spPr>
        <a:xfrm>
          <a:off x="0" y="1364406"/>
          <a:ext cx="10120722" cy="54473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04580B-BC2D-4426-AEA9-EA058E06313A}">
      <dsp:nvSpPr>
        <dsp:cNvPr id="0" name=""/>
        <dsp:cNvSpPr/>
      </dsp:nvSpPr>
      <dsp:spPr>
        <a:xfrm>
          <a:off x="164783" y="1486973"/>
          <a:ext cx="299606" cy="29960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86C3F-E74F-48EB-8756-4886E05D9236}">
      <dsp:nvSpPr>
        <dsp:cNvPr id="0" name=""/>
        <dsp:cNvSpPr/>
      </dsp:nvSpPr>
      <dsp:spPr>
        <a:xfrm>
          <a:off x="629174" y="1364406"/>
          <a:ext cx="9491547" cy="544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652" tIns="57652" rIns="57652" bIns="57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3% NAC (30mg/ml) </a:t>
          </a:r>
        </a:p>
      </dsp:txBody>
      <dsp:txXfrm>
        <a:off x="629174" y="1364406"/>
        <a:ext cx="9491547" cy="544739"/>
      </dsp:txXfrm>
    </dsp:sp>
    <dsp:sp modelId="{84A35A16-9C3C-480B-A498-0DB537621220}">
      <dsp:nvSpPr>
        <dsp:cNvPr id="0" name=""/>
        <dsp:cNvSpPr/>
      </dsp:nvSpPr>
      <dsp:spPr>
        <a:xfrm>
          <a:off x="0" y="2045331"/>
          <a:ext cx="10120722" cy="54473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17B7A6-4320-432B-9389-C952AAA6EE56}">
      <dsp:nvSpPr>
        <dsp:cNvPr id="0" name=""/>
        <dsp:cNvSpPr/>
      </dsp:nvSpPr>
      <dsp:spPr>
        <a:xfrm>
          <a:off x="164783" y="2167897"/>
          <a:ext cx="299606" cy="29960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B11FA1-402C-470A-BC09-501F4253F698}">
      <dsp:nvSpPr>
        <dsp:cNvPr id="0" name=""/>
        <dsp:cNvSpPr/>
      </dsp:nvSpPr>
      <dsp:spPr>
        <a:xfrm>
          <a:off x="629174" y="2045331"/>
          <a:ext cx="9491547" cy="544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652" tIns="57652" rIns="57652" bIns="57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Step 1: </a:t>
          </a:r>
          <a:r>
            <a:rPr lang="en-US" sz="1900" b="1" kern="1200">
              <a:latin typeface="Biome" panose="020B0503030204020804" pitchFamily="34" charset="0"/>
              <a:cs typeface="Biome" panose="020B0503030204020804" pitchFamily="34" charset="0"/>
            </a:rPr>
            <a:t>150mg/kg </a:t>
          </a: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over 1 hour</a:t>
          </a:r>
        </a:p>
      </dsp:txBody>
      <dsp:txXfrm>
        <a:off x="629174" y="2045331"/>
        <a:ext cx="9491547" cy="544739"/>
      </dsp:txXfrm>
    </dsp:sp>
    <dsp:sp modelId="{2CC47AF4-E1D1-44F7-947C-343913DA78DB}">
      <dsp:nvSpPr>
        <dsp:cNvPr id="0" name=""/>
        <dsp:cNvSpPr/>
      </dsp:nvSpPr>
      <dsp:spPr>
        <a:xfrm>
          <a:off x="0" y="2726255"/>
          <a:ext cx="10120722" cy="54473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27AEC1-6D49-4DA4-A352-EF22D409EF38}">
      <dsp:nvSpPr>
        <dsp:cNvPr id="0" name=""/>
        <dsp:cNvSpPr/>
      </dsp:nvSpPr>
      <dsp:spPr>
        <a:xfrm>
          <a:off x="164783" y="2848822"/>
          <a:ext cx="299606" cy="29960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CAD831-CEA6-4F01-8DA9-A54B91021A97}">
      <dsp:nvSpPr>
        <dsp:cNvPr id="0" name=""/>
        <dsp:cNvSpPr/>
      </dsp:nvSpPr>
      <dsp:spPr>
        <a:xfrm>
          <a:off x="629174" y="2726255"/>
          <a:ext cx="9491547" cy="544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652" tIns="57652" rIns="57652" bIns="57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Step 2: </a:t>
          </a:r>
          <a:r>
            <a:rPr lang="en-US" sz="1900" b="1" kern="1200">
              <a:latin typeface="Biome" panose="020B0503030204020804" pitchFamily="34" charset="0"/>
              <a:cs typeface="Biome" panose="020B0503030204020804" pitchFamily="34" charset="0"/>
            </a:rPr>
            <a:t>15mg/kg/hour </a:t>
          </a:r>
          <a:r>
            <a:rPr lang="en-US" sz="1900" kern="1200">
              <a:latin typeface="Biome" panose="020B0503030204020804" pitchFamily="34" charset="0"/>
              <a:cs typeface="Biome" panose="020B0503030204020804" pitchFamily="34" charset="0"/>
            </a:rPr>
            <a:t>continuous infusion for a minimum of 20 hours</a:t>
          </a:r>
        </a:p>
      </dsp:txBody>
      <dsp:txXfrm>
        <a:off x="629174" y="2726255"/>
        <a:ext cx="9491547" cy="5447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78B93-1B0E-4CBD-80CA-FD2C2560BECB}">
      <dsp:nvSpPr>
        <dsp:cNvPr id="0" name=""/>
        <dsp:cNvSpPr/>
      </dsp:nvSpPr>
      <dsp:spPr>
        <a:xfrm>
          <a:off x="401747" y="0"/>
          <a:ext cx="6827309" cy="724551"/>
        </a:xfrm>
        <a:prstGeom prst="roundRect">
          <a:avLst>
            <a:gd name="adj" fmla="val 10000"/>
          </a:avLst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Biome" panose="020B0503030204020804" pitchFamily="34" charset="0"/>
              <a:cs typeface="Biome" panose="020B0503030204020804" pitchFamily="34" charset="0"/>
            </a:rPr>
            <a:t>N-acetylcysteine can be discontinued if*</a:t>
          </a:r>
          <a:endParaRPr lang="en-CA" sz="24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422968" y="21221"/>
        <a:ext cx="6784867" cy="682109"/>
      </dsp:txXfrm>
    </dsp:sp>
    <dsp:sp modelId="{1A1B861A-73A3-4680-920D-A13223CD90AE}">
      <dsp:nvSpPr>
        <dsp:cNvPr id="0" name=""/>
        <dsp:cNvSpPr/>
      </dsp:nvSpPr>
      <dsp:spPr>
        <a:xfrm>
          <a:off x="1084478" y="724551"/>
          <a:ext cx="739290" cy="542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225"/>
              </a:lnTo>
              <a:lnTo>
                <a:pt x="739290" y="5422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F7A98-F2E9-4CEE-A669-E58CE2950EE0}">
      <dsp:nvSpPr>
        <dsp:cNvPr id="0" name=""/>
        <dsp:cNvSpPr/>
      </dsp:nvSpPr>
      <dsp:spPr>
        <a:xfrm>
          <a:off x="1823769" y="907076"/>
          <a:ext cx="6869051" cy="71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Serum acetaminophen level is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less than 66 µmol/L</a:t>
          </a:r>
          <a:endParaRPr lang="en-CA" sz="2000" b="1" u="sng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>
        <a:off x="1844840" y="928147"/>
        <a:ext cx="6826909" cy="677258"/>
      </dsp:txXfrm>
    </dsp:sp>
    <dsp:sp modelId="{6046C4CC-DAAA-44C4-938C-CA0FDB08239D}">
      <dsp:nvSpPr>
        <dsp:cNvPr id="0" name=""/>
        <dsp:cNvSpPr/>
      </dsp:nvSpPr>
      <dsp:spPr>
        <a:xfrm>
          <a:off x="1084478" y="724551"/>
          <a:ext cx="739290" cy="1441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1475"/>
              </a:lnTo>
              <a:lnTo>
                <a:pt x="739290" y="144147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BD6C7-F91E-4FE0-8389-9B2D6B91F6C5}">
      <dsp:nvSpPr>
        <dsp:cNvPr id="0" name=""/>
        <dsp:cNvSpPr/>
      </dsp:nvSpPr>
      <dsp:spPr>
        <a:xfrm>
          <a:off x="1823769" y="1806326"/>
          <a:ext cx="6861742" cy="71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AST and/or ALT is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normal</a:t>
          </a: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 for patient or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declining</a:t>
          </a: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 (&gt;25% decline from peak) </a:t>
          </a:r>
          <a:endParaRPr lang="en-CA" sz="20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>
        <a:off x="1844840" y="1827397"/>
        <a:ext cx="6819600" cy="677258"/>
      </dsp:txXfrm>
    </dsp:sp>
    <dsp:sp modelId="{D8F544CB-3CBF-49B5-AF14-A94B0F716047}">
      <dsp:nvSpPr>
        <dsp:cNvPr id="0" name=""/>
        <dsp:cNvSpPr/>
      </dsp:nvSpPr>
      <dsp:spPr>
        <a:xfrm>
          <a:off x="1084478" y="724551"/>
          <a:ext cx="739290" cy="23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0726"/>
              </a:lnTo>
              <a:lnTo>
                <a:pt x="739290" y="234072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3BDFA8-D95F-4FB2-B6AE-2C207C575E1A}">
      <dsp:nvSpPr>
        <dsp:cNvPr id="0" name=""/>
        <dsp:cNvSpPr/>
      </dsp:nvSpPr>
      <dsp:spPr>
        <a:xfrm>
          <a:off x="1823769" y="2705577"/>
          <a:ext cx="6823286" cy="71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Selawik" panose="020B0502040204020203" pitchFamily="34" charset="0"/>
              <a:cs typeface="Biome" panose="020B0503030204020804" pitchFamily="34" charset="0"/>
            </a:rPr>
            <a:t>INR is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less than 2.0 </a:t>
          </a: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and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declining</a:t>
          </a: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 (without the influence of fresh frozen plasma)</a:t>
          </a:r>
          <a:endParaRPr lang="en-CA" sz="20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>
        <a:off x="1844840" y="2726648"/>
        <a:ext cx="6781144" cy="677258"/>
      </dsp:txXfrm>
    </dsp:sp>
    <dsp:sp modelId="{96452904-0695-486E-A230-6527928E8639}">
      <dsp:nvSpPr>
        <dsp:cNvPr id="0" name=""/>
        <dsp:cNvSpPr/>
      </dsp:nvSpPr>
      <dsp:spPr>
        <a:xfrm>
          <a:off x="1084478" y="724551"/>
          <a:ext cx="739290" cy="3239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9976"/>
              </a:lnTo>
              <a:lnTo>
                <a:pt x="739290" y="32399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FCE9D-D5CA-47C1-9B22-5FD135D3251D}">
      <dsp:nvSpPr>
        <dsp:cNvPr id="0" name=""/>
        <dsp:cNvSpPr/>
      </dsp:nvSpPr>
      <dsp:spPr>
        <a:xfrm>
          <a:off x="1823769" y="3604827"/>
          <a:ext cx="6834221" cy="71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Patient is </a:t>
          </a:r>
          <a:r>
            <a:rPr lang="en-US" sz="2000" b="1" u="sng" kern="1200">
              <a:latin typeface="Selawik" panose="020B0502040204020203" pitchFamily="34" charset="0"/>
              <a:cs typeface="Biome" panose="020B0503030204020804" pitchFamily="34" charset="0"/>
            </a:rPr>
            <a:t>clinically well</a:t>
          </a:r>
          <a:r>
            <a:rPr lang="en-US" sz="2000" b="1" kern="1200"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(no encephalopathy</a:t>
          </a:r>
          <a:endParaRPr lang="en-CA" sz="20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>
        <a:off x="1844840" y="3625898"/>
        <a:ext cx="6792079" cy="6772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A317A-DCB8-4657-8279-C7AAE4DCF471}">
      <dsp:nvSpPr>
        <dsp:cNvPr id="0" name=""/>
        <dsp:cNvSpPr/>
      </dsp:nvSpPr>
      <dsp:spPr>
        <a:xfrm rot="5400000">
          <a:off x="-161471" y="161471"/>
          <a:ext cx="1076474" cy="753532"/>
        </a:xfrm>
        <a:prstGeom prst="chevron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000" kern="1200" dirty="0"/>
          </a:br>
          <a:r>
            <a:rPr lang="en-US" sz="2800" kern="1200" dirty="0">
              <a:latin typeface="Biome" panose="020B0503030204020804" pitchFamily="34" charset="0"/>
              <a:cs typeface="Biome" panose="020B0503030204020804" pitchFamily="34" charset="0"/>
            </a:rPr>
            <a:t>1</a:t>
          </a:r>
          <a:endParaRPr lang="en-CA" sz="2800" kern="1200" dirty="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5400000">
        <a:off x="0" y="376766"/>
        <a:ext cx="753532" cy="322942"/>
      </dsp:txXfrm>
    </dsp:sp>
    <dsp:sp modelId="{E5D3A26D-0E3C-4425-830A-983C4C8AE97A}">
      <dsp:nvSpPr>
        <dsp:cNvPr id="0" name=""/>
        <dsp:cNvSpPr/>
      </dsp:nvSpPr>
      <dsp:spPr>
        <a:xfrm rot="5400000">
          <a:off x="4815602" y="-4053987"/>
          <a:ext cx="700076" cy="8824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>
              <a:latin typeface="Selawik" panose="020B0502040204020203" pitchFamily="34" charset="0"/>
              <a:cs typeface="Biome" panose="020B0503030204020804" pitchFamily="34" charset="0"/>
            </a:rPr>
            <a:t>Patient failed to meet criteria to discontinue NAC</a:t>
          </a:r>
          <a:endParaRPr lang="en-CA" sz="21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753532" y="42258"/>
        <a:ext cx="8790042" cy="631726"/>
      </dsp:txXfrm>
    </dsp:sp>
    <dsp:sp modelId="{A24FF7B9-30E4-4366-BF66-3AF92FB3CE68}">
      <dsp:nvSpPr>
        <dsp:cNvPr id="0" name=""/>
        <dsp:cNvSpPr/>
      </dsp:nvSpPr>
      <dsp:spPr>
        <a:xfrm rot="5400000">
          <a:off x="-161471" y="1124128"/>
          <a:ext cx="1076474" cy="753532"/>
        </a:xfrm>
        <a:prstGeom prst="chevron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000" kern="1200"/>
          </a:br>
          <a:r>
            <a:rPr lang="en-US" sz="2800" kern="1200">
              <a:latin typeface="Biome" panose="020B0503030204020804" pitchFamily="34" charset="0"/>
              <a:cs typeface="Biome" panose="020B0503030204020804" pitchFamily="34" charset="0"/>
            </a:rPr>
            <a:t>2</a:t>
          </a:r>
          <a:endParaRPr lang="en-CA" sz="28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5400000">
        <a:off x="0" y="1339423"/>
        <a:ext cx="753532" cy="322942"/>
      </dsp:txXfrm>
    </dsp:sp>
    <dsp:sp modelId="{6EC1A49E-7D98-45FE-A7B5-6B612830C596}">
      <dsp:nvSpPr>
        <dsp:cNvPr id="0" name=""/>
        <dsp:cNvSpPr/>
      </dsp:nvSpPr>
      <dsp:spPr>
        <a:xfrm rot="5400000">
          <a:off x="4815786" y="-3094895"/>
          <a:ext cx="699708" cy="8824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>
              <a:latin typeface="Selawik" panose="020B0502040204020203" pitchFamily="34" charset="0"/>
              <a:cs typeface="Biome" panose="020B0503030204020804" pitchFamily="34" charset="0"/>
            </a:rPr>
            <a:t>NAC is to be continued beyond the 21-hour infusion</a:t>
          </a:r>
          <a:endParaRPr lang="en-CA" sz="21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753532" y="1001516"/>
        <a:ext cx="8790060" cy="631394"/>
      </dsp:txXfrm>
    </dsp:sp>
    <dsp:sp modelId="{9666C69C-362D-48F4-AEE8-773E24FBD924}">
      <dsp:nvSpPr>
        <dsp:cNvPr id="0" name=""/>
        <dsp:cNvSpPr/>
      </dsp:nvSpPr>
      <dsp:spPr>
        <a:xfrm rot="5400000">
          <a:off x="-161471" y="2083406"/>
          <a:ext cx="1076474" cy="753532"/>
        </a:xfrm>
        <a:prstGeom prst="chevron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000" kern="1200"/>
          </a:br>
          <a:r>
            <a:rPr lang="en-US" sz="2800" kern="1200">
              <a:latin typeface="Biome" panose="020B0503030204020804" pitchFamily="34" charset="0"/>
              <a:cs typeface="Biome" panose="020B0503030204020804" pitchFamily="34" charset="0"/>
            </a:rPr>
            <a:t>3</a:t>
          </a:r>
          <a:endParaRPr lang="en-CA" sz="28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5400000">
        <a:off x="0" y="2298701"/>
        <a:ext cx="753532" cy="322942"/>
      </dsp:txXfrm>
    </dsp:sp>
    <dsp:sp modelId="{D486816F-66B4-423E-8BAB-7FA7B2B5E050}">
      <dsp:nvSpPr>
        <dsp:cNvPr id="0" name=""/>
        <dsp:cNvSpPr/>
      </dsp:nvSpPr>
      <dsp:spPr>
        <a:xfrm rot="5400000">
          <a:off x="4815786" y="-2135616"/>
          <a:ext cx="699708" cy="8824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>
              <a:latin typeface="Selawik" panose="020B0502040204020203" pitchFamily="34" charset="0"/>
              <a:cs typeface="Biome" panose="020B0503030204020804" pitchFamily="34" charset="0"/>
            </a:rPr>
            <a:t>Continue </a:t>
          </a:r>
          <a:r>
            <a:rPr lang="en-US" sz="2100" kern="1200">
              <a:latin typeface="Selawik" panose="020B0502040204020203" pitchFamily="34" charset="0"/>
            </a:rPr>
            <a:t>3% NAC solution 15 mg/kg/hour (0.5 mL/kg/hour) indefinitely  </a:t>
          </a:r>
          <a:endParaRPr lang="en-CA" sz="21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753532" y="1960795"/>
        <a:ext cx="8790060" cy="631394"/>
      </dsp:txXfrm>
    </dsp:sp>
    <dsp:sp modelId="{64370D7F-E9EB-4090-B7E4-D871AC42FDE5}">
      <dsp:nvSpPr>
        <dsp:cNvPr id="0" name=""/>
        <dsp:cNvSpPr/>
      </dsp:nvSpPr>
      <dsp:spPr>
        <a:xfrm rot="5400000">
          <a:off x="-161471" y="3042685"/>
          <a:ext cx="1076474" cy="753532"/>
        </a:xfrm>
        <a:prstGeom prst="chevron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000" kern="1200"/>
          </a:br>
          <a:r>
            <a:rPr lang="en-US" sz="2800" kern="1200">
              <a:latin typeface="Biome" panose="020B0503030204020804" pitchFamily="34" charset="0"/>
              <a:cs typeface="Biome" panose="020B0503030204020804" pitchFamily="34" charset="0"/>
            </a:rPr>
            <a:t>4</a:t>
          </a:r>
          <a:endParaRPr lang="en-CA" sz="28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5400000">
        <a:off x="0" y="3257980"/>
        <a:ext cx="753532" cy="322942"/>
      </dsp:txXfrm>
    </dsp:sp>
    <dsp:sp modelId="{27A2CC76-B330-49E0-BA7B-174D1BD0CC37}">
      <dsp:nvSpPr>
        <dsp:cNvPr id="0" name=""/>
        <dsp:cNvSpPr/>
      </dsp:nvSpPr>
      <dsp:spPr>
        <a:xfrm rot="5400000">
          <a:off x="4815786" y="-1176338"/>
          <a:ext cx="699708" cy="8824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>
              <a:latin typeface="Selawik" panose="020B0502040204020203" pitchFamily="34" charset="0"/>
              <a:cs typeface="Biome" panose="020B0503030204020804" pitchFamily="34" charset="0"/>
            </a:rPr>
            <a:t>Monitor AST, ALT, INR, Serum Acetaminophen </a:t>
          </a:r>
          <a:r>
            <a:rPr lang="en-US" sz="2100" b="1" kern="1200">
              <a:latin typeface="Selawik" panose="020B0502040204020203" pitchFamily="34" charset="0"/>
              <a:cs typeface="Biome" panose="020B0503030204020804" pitchFamily="34" charset="0"/>
            </a:rPr>
            <a:t>every 12 to 24 hours</a:t>
          </a:r>
          <a:endParaRPr lang="en-CA" sz="2100" b="1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753532" y="2920073"/>
        <a:ext cx="8790060" cy="631394"/>
      </dsp:txXfrm>
    </dsp:sp>
    <dsp:sp modelId="{50025D78-DF0F-4BE3-B4B3-A6459CB53FCF}">
      <dsp:nvSpPr>
        <dsp:cNvPr id="0" name=""/>
        <dsp:cNvSpPr/>
      </dsp:nvSpPr>
      <dsp:spPr>
        <a:xfrm rot="5400000">
          <a:off x="-161471" y="4001963"/>
          <a:ext cx="1076474" cy="753532"/>
        </a:xfrm>
        <a:prstGeom prst="chevron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000" kern="1200"/>
          </a:br>
          <a:r>
            <a:rPr lang="en-US" sz="2800" kern="1200">
              <a:latin typeface="Biome" panose="020B0503030204020804" pitchFamily="34" charset="0"/>
              <a:cs typeface="Biome" panose="020B0503030204020804" pitchFamily="34" charset="0"/>
            </a:rPr>
            <a:t>5</a:t>
          </a:r>
          <a:endParaRPr lang="en-CA" sz="28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5400000">
        <a:off x="0" y="4217258"/>
        <a:ext cx="753532" cy="322942"/>
      </dsp:txXfrm>
    </dsp:sp>
    <dsp:sp modelId="{0EE4B480-1171-49EF-8E12-A16CC93B87F7}">
      <dsp:nvSpPr>
        <dsp:cNvPr id="0" name=""/>
        <dsp:cNvSpPr/>
      </dsp:nvSpPr>
      <dsp:spPr>
        <a:xfrm rot="5400000">
          <a:off x="4815786" y="-217059"/>
          <a:ext cx="699708" cy="8824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900" kern="1200">
              <a:latin typeface="Selawik" panose="020B0502040204020203" pitchFamily="34" charset="0"/>
              <a:cs typeface="Biome" panose="020B0503030204020804" pitchFamily="34" charset="0"/>
            </a:rPr>
            <a:t>Continue until discontinuation criteria is met</a:t>
          </a:r>
          <a:endParaRPr lang="en-CA" sz="19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i="1" kern="1200">
              <a:latin typeface="Selawik" panose="020B0502040204020203" pitchFamily="34" charset="0"/>
              <a:cs typeface="Biome" panose="020B0503030204020804" pitchFamily="34" charset="0"/>
            </a:rPr>
            <a:t>(see previous slide - Part II Assessment of Lab Work)</a:t>
          </a:r>
          <a:endParaRPr lang="en-CA" sz="1500" i="1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753532" y="3879352"/>
        <a:ext cx="8790060" cy="6313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4AD68-444F-4E09-84A8-4368D15E8643}">
      <dsp:nvSpPr>
        <dsp:cNvPr id="0" name=""/>
        <dsp:cNvSpPr/>
      </dsp:nvSpPr>
      <dsp:spPr>
        <a:xfrm>
          <a:off x="-45367" y="1284553"/>
          <a:ext cx="7889592" cy="25950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F3ABF-7CAF-4A43-8B53-FD7A92C1ADC1}">
      <dsp:nvSpPr>
        <dsp:cNvPr id="0" name=""/>
        <dsp:cNvSpPr/>
      </dsp:nvSpPr>
      <dsp:spPr>
        <a:xfrm>
          <a:off x="7542823" y="1059960"/>
          <a:ext cx="510470" cy="475136"/>
        </a:xfrm>
        <a:prstGeom prst="chevron">
          <a:avLst>
            <a:gd name="adj" fmla="val 75000"/>
          </a:avLst>
        </a:prstGeom>
        <a:solidFill>
          <a:schemeClr val="tx2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C527D-A08E-4690-B298-EF67ECA83D25}">
      <dsp:nvSpPr>
        <dsp:cNvPr id="0" name=""/>
        <dsp:cNvSpPr/>
      </dsp:nvSpPr>
      <dsp:spPr>
        <a:xfrm>
          <a:off x="376574" y="652443"/>
          <a:ext cx="2882834" cy="572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2">
                  <a:lumMod val="75000"/>
                  <a:lumOff val="25000"/>
                </a:schemeClr>
              </a:solidFill>
            </a:rPr>
            <a:t>Island Health will transition to the new protocol</a:t>
          </a:r>
          <a:endParaRPr lang="en-CA" sz="15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376574" y="652443"/>
        <a:ext cx="2882834" cy="572094"/>
      </dsp:txXfrm>
    </dsp:sp>
    <dsp:sp modelId="{3CE77DAD-B841-4B92-93CC-12A3AFF98A2C}">
      <dsp:nvSpPr>
        <dsp:cNvPr id="0" name=""/>
        <dsp:cNvSpPr/>
      </dsp:nvSpPr>
      <dsp:spPr>
        <a:xfrm>
          <a:off x="376574" y="356532"/>
          <a:ext cx="2882834" cy="295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solidFill>
                <a:srgbClr val="9EC54D"/>
              </a:solidFill>
            </a:rPr>
            <a:t>15 September 2026</a:t>
          </a:r>
          <a:endParaRPr lang="en-CA" sz="2000" kern="1200">
            <a:solidFill>
              <a:srgbClr val="9EC54D"/>
            </a:solidFill>
          </a:endParaRPr>
        </a:p>
      </dsp:txBody>
      <dsp:txXfrm>
        <a:off x="376574" y="356532"/>
        <a:ext cx="2882834" cy="295910"/>
      </dsp:txXfrm>
    </dsp:sp>
    <dsp:sp modelId="{0C3BB4C1-5424-4A47-9AA7-252F00F2A81A}">
      <dsp:nvSpPr>
        <dsp:cNvPr id="0" name=""/>
        <dsp:cNvSpPr/>
      </dsp:nvSpPr>
      <dsp:spPr>
        <a:xfrm>
          <a:off x="200111" y="336804"/>
          <a:ext cx="20760" cy="9666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BD069-62B5-4FE0-A348-E9783416760F}">
      <dsp:nvSpPr>
        <dsp:cNvPr id="0" name=""/>
        <dsp:cNvSpPr/>
      </dsp:nvSpPr>
      <dsp:spPr>
        <a:xfrm>
          <a:off x="4822392" y="1787200"/>
          <a:ext cx="2882834" cy="47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2">
                  <a:lumMod val="75000"/>
                  <a:lumOff val="25000"/>
                </a:schemeClr>
              </a:solidFill>
            </a:rPr>
            <a:t>The rest of the province</a:t>
          </a:r>
          <a:endParaRPr lang="en-CA" sz="15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4822392" y="1787200"/>
        <a:ext cx="2882834" cy="475507"/>
      </dsp:txXfrm>
    </dsp:sp>
    <dsp:sp modelId="{94803F2E-B7B5-41C6-BD93-A3AF8D70AA09}">
      <dsp:nvSpPr>
        <dsp:cNvPr id="0" name=""/>
        <dsp:cNvSpPr/>
      </dsp:nvSpPr>
      <dsp:spPr>
        <a:xfrm>
          <a:off x="4822392" y="1473568"/>
          <a:ext cx="2882834" cy="313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solidFill>
                <a:srgbClr val="9EC54D"/>
              </a:solidFill>
            </a:rPr>
            <a:t>01 November 2026</a:t>
          </a:r>
          <a:endParaRPr lang="en-CA" sz="2000" kern="1200">
            <a:solidFill>
              <a:srgbClr val="9EC54D"/>
            </a:solidFill>
          </a:endParaRPr>
        </a:p>
      </dsp:txBody>
      <dsp:txXfrm>
        <a:off x="4822392" y="1473568"/>
        <a:ext cx="2882834" cy="313632"/>
      </dsp:txXfrm>
    </dsp:sp>
    <dsp:sp modelId="{B772C11A-BC8A-4C17-B283-B850931F97F5}">
      <dsp:nvSpPr>
        <dsp:cNvPr id="0" name=""/>
        <dsp:cNvSpPr/>
      </dsp:nvSpPr>
      <dsp:spPr>
        <a:xfrm>
          <a:off x="4645928" y="1291458"/>
          <a:ext cx="20760" cy="9914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228D9-5D55-48AC-9A7B-10EC4AE2C165}">
      <dsp:nvSpPr>
        <dsp:cNvPr id="0" name=""/>
        <dsp:cNvSpPr/>
      </dsp:nvSpPr>
      <dsp:spPr>
        <a:xfrm>
          <a:off x="156514" y="285513"/>
          <a:ext cx="107954" cy="102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D13EC-EC4D-4AA5-8EC7-E29311E1E790}">
      <dsp:nvSpPr>
        <dsp:cNvPr id="0" name=""/>
        <dsp:cNvSpPr/>
      </dsp:nvSpPr>
      <dsp:spPr>
        <a:xfrm>
          <a:off x="4602331" y="2230333"/>
          <a:ext cx="107954" cy="105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3D163-590B-4EC3-B171-9D8532EE19BA}">
      <dsp:nvSpPr>
        <dsp:cNvPr id="0" name=""/>
        <dsp:cNvSpPr/>
      </dsp:nvSpPr>
      <dsp:spPr>
        <a:xfrm rot="5400000">
          <a:off x="6907580" y="-2713493"/>
          <a:ext cx="1371637" cy="71467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1700" kern="1200">
              <a:latin typeface="Selawik" panose="020B0502040204020203" pitchFamily="34" charset="0"/>
              <a:cs typeface="Biome" panose="020B0503030204020804" pitchFamily="34" charset="0"/>
            </a:rPr>
            <a:t>Differs based on:</a:t>
          </a:r>
          <a:endParaRPr lang="en-CA" sz="17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700" kern="1200">
              <a:latin typeface="Selawik" panose="020B0502040204020203" pitchFamily="34" charset="0"/>
              <a:cs typeface="Biome" panose="020B0503030204020804" pitchFamily="34" charset="0"/>
            </a:rPr>
            <a:t>Institutional Guidelines</a:t>
          </a:r>
          <a:endParaRPr lang="en-CA" sz="17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700" b="0" u="none" kern="1200">
              <a:latin typeface="Selawik" panose="020B0502040204020203" pitchFamily="34" charset="0"/>
              <a:cs typeface="Biome" panose="020B0503030204020804" pitchFamily="34" charset="0"/>
            </a:rPr>
            <a:t>Ie. If </a:t>
          </a:r>
          <a:r>
            <a:rPr lang="en-US" sz="1700" b="1" u="sng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1-Bag</a:t>
          </a:r>
          <a:r>
            <a:rPr lang="en-US" sz="1700" b="1" u="none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or</a:t>
          </a:r>
          <a:r>
            <a:rPr lang="en-US" sz="1700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 sz="1700" b="1" u="sng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2-Bag</a:t>
          </a:r>
          <a:r>
            <a:rPr lang="en-US" sz="1700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 </a:t>
          </a:r>
          <a:r>
            <a:rPr lang="en-US" sz="1700" kern="1200">
              <a:latin typeface="Selawik" panose="020B0502040204020203" pitchFamily="34" charset="0"/>
              <a:cs typeface="Biome" panose="020B0503030204020804" pitchFamily="34" charset="0"/>
            </a:rPr>
            <a:t>administration method will be chosen</a:t>
          </a:r>
          <a:endParaRPr lang="en-CA" sz="17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700" kern="1200">
              <a:latin typeface="Selawik" panose="020B0502040204020203" pitchFamily="34" charset="0"/>
              <a:cs typeface="Biome" panose="020B0503030204020804" pitchFamily="34" charset="0"/>
            </a:rPr>
            <a:t>Weight</a:t>
          </a:r>
          <a:endParaRPr lang="en-CA" sz="17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4020035" y="241010"/>
        <a:ext cx="7079770" cy="1237721"/>
      </dsp:txXfrm>
    </dsp:sp>
    <dsp:sp modelId="{01094F8A-1D8C-49E2-81EE-1EF6C29D25C1}">
      <dsp:nvSpPr>
        <dsp:cNvPr id="0" name=""/>
        <dsp:cNvSpPr/>
      </dsp:nvSpPr>
      <dsp:spPr>
        <a:xfrm>
          <a:off x="0" y="0"/>
          <a:ext cx="4020034" cy="1714546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Biome" panose="020B0503030204020804" pitchFamily="34" charset="0"/>
              <a:cs typeface="Biome" panose="020B0503030204020804" pitchFamily="34" charset="0"/>
            </a:rPr>
            <a:t>Protocol for Admixture Volume</a:t>
          </a:r>
          <a:endParaRPr lang="en-CA" sz="32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83697" y="83697"/>
        <a:ext cx="3852640" cy="1547152"/>
      </dsp:txXfrm>
    </dsp:sp>
    <dsp:sp modelId="{BDF04675-43C2-4288-BEEF-077FBE21B3A6}">
      <dsp:nvSpPr>
        <dsp:cNvPr id="0" name=""/>
        <dsp:cNvSpPr/>
      </dsp:nvSpPr>
      <dsp:spPr>
        <a:xfrm rot="5400000">
          <a:off x="6907580" y="-913219"/>
          <a:ext cx="1371637" cy="71467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400" kern="1200">
              <a:latin typeface="Selawik" panose="020B0502040204020203" pitchFamily="34" charset="0"/>
              <a:cs typeface="Biome" panose="020B0503030204020804" pitchFamily="34" charset="0"/>
            </a:rPr>
            <a:t>D5W (Preferred in Adults)</a:t>
          </a:r>
          <a:endParaRPr lang="en-CA" sz="24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400" kern="1200">
              <a:latin typeface="Selawik" panose="020B0502040204020203" pitchFamily="34" charset="0"/>
              <a:cs typeface="Biome" panose="020B0503030204020804" pitchFamily="34" charset="0"/>
            </a:rPr>
            <a:t>NS</a:t>
          </a:r>
          <a:endParaRPr lang="en-CA" sz="24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400" kern="1200">
              <a:latin typeface="Selawik" panose="020B0502040204020203" pitchFamily="34" charset="0"/>
              <a:cs typeface="Biome" panose="020B0503030204020804" pitchFamily="34" charset="0"/>
            </a:rPr>
            <a:t>1/2 NS</a:t>
          </a:r>
          <a:endParaRPr lang="en-CA" sz="2400" kern="1200"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4020035" y="2041284"/>
        <a:ext cx="7079770" cy="1237721"/>
      </dsp:txXfrm>
    </dsp:sp>
    <dsp:sp modelId="{33CE5D2B-5417-40FF-BB85-E915E4A37EAE}">
      <dsp:nvSpPr>
        <dsp:cNvPr id="0" name=""/>
        <dsp:cNvSpPr/>
      </dsp:nvSpPr>
      <dsp:spPr>
        <a:xfrm>
          <a:off x="0" y="1802871"/>
          <a:ext cx="4020034" cy="1714546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Biome" panose="020B0503030204020804" pitchFamily="34" charset="0"/>
              <a:cs typeface="Biome" panose="020B0503030204020804" pitchFamily="34" charset="0"/>
            </a:rPr>
            <a:t>Diluent </a:t>
          </a:r>
          <a:br>
            <a:rPr lang="en-US" sz="3200" kern="1200">
              <a:latin typeface="Biome" panose="020B0503030204020804" pitchFamily="34" charset="0"/>
              <a:cs typeface="Biome" panose="020B0503030204020804" pitchFamily="34" charset="0"/>
            </a:rPr>
          </a:br>
          <a:r>
            <a:rPr lang="en-US" sz="3200" kern="1200">
              <a:latin typeface="Biome" panose="020B0503030204020804" pitchFamily="34" charset="0"/>
              <a:cs typeface="Biome" panose="020B0503030204020804" pitchFamily="34" charset="0"/>
            </a:rPr>
            <a:t>Options</a:t>
          </a:r>
          <a:endParaRPr lang="en-CA" sz="32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83697" y="1886568"/>
        <a:ext cx="3852640" cy="1547152"/>
      </dsp:txXfrm>
    </dsp:sp>
    <dsp:sp modelId="{EEC5BE51-2238-41CE-B618-04DAFE96068F}">
      <dsp:nvSpPr>
        <dsp:cNvPr id="0" name=""/>
        <dsp:cNvSpPr/>
      </dsp:nvSpPr>
      <dsp:spPr>
        <a:xfrm rot="5400000">
          <a:off x="6907580" y="887054"/>
          <a:ext cx="1371637" cy="71467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3600" kern="1200">
              <a:latin typeface="Selawik" panose="020B0502040204020203" pitchFamily="34" charset="0"/>
              <a:cs typeface="Biome" panose="020B0503030204020804" pitchFamily="34" charset="0"/>
            </a:rPr>
            <a:t>NAC 3% (30 mg/ml)*</a:t>
          </a:r>
          <a:endParaRPr lang="en-CA" sz="3600" kern="1200">
            <a:latin typeface="Selawik" panose="020B0502040204020203" pitchFamily="34" charset="0"/>
            <a:cs typeface="Biome" panose="020B05030302040208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2000" kern="1200">
              <a:latin typeface="Selawik" panose="020B0502040204020203" pitchFamily="34" charset="0"/>
              <a:cs typeface="Biome" panose="020B0503030204020804" pitchFamily="34" charset="0"/>
            </a:rPr>
            <a:t>*</a:t>
          </a:r>
          <a:r>
            <a:rPr lang="en-US" sz="2000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For </a:t>
          </a:r>
          <a:r>
            <a:rPr lang="en-US" sz="2000" b="1" u="sng" kern="1200">
              <a:solidFill>
                <a:srgbClr val="FF0000"/>
              </a:solidFill>
              <a:latin typeface="Selawik" panose="020B0502040204020203" pitchFamily="34" charset="0"/>
              <a:cs typeface="Biome" panose="020B0503030204020804" pitchFamily="34" charset="0"/>
            </a:rPr>
            <a:t>all methods</a:t>
          </a:r>
          <a:endParaRPr lang="en-CA" sz="2000" b="1" u="sng" kern="1200">
            <a:solidFill>
              <a:srgbClr val="FF0000"/>
            </a:solidFill>
            <a:latin typeface="Selawik" panose="020B0502040204020203" pitchFamily="34" charset="0"/>
            <a:cs typeface="Biome" panose="020B0503030204020804" pitchFamily="34" charset="0"/>
          </a:endParaRPr>
        </a:p>
      </dsp:txBody>
      <dsp:txXfrm rot="-5400000">
        <a:off x="4020035" y="3841557"/>
        <a:ext cx="7079770" cy="1237721"/>
      </dsp:txXfrm>
    </dsp:sp>
    <dsp:sp modelId="{4858AE64-73B9-41A4-A065-6D4B3414F91D}">
      <dsp:nvSpPr>
        <dsp:cNvPr id="0" name=""/>
        <dsp:cNvSpPr/>
      </dsp:nvSpPr>
      <dsp:spPr>
        <a:xfrm>
          <a:off x="0" y="3603145"/>
          <a:ext cx="4020034" cy="1714546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Biome" panose="020B0503030204020804" pitchFamily="34" charset="0"/>
              <a:cs typeface="Biome" panose="020B0503030204020804" pitchFamily="34" charset="0"/>
            </a:rPr>
            <a:t>Final Concentration</a:t>
          </a:r>
          <a:endParaRPr lang="en-CA" sz="32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83697" y="3686842"/>
        <a:ext cx="3852640" cy="1547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04F8C-9C21-4F7C-9A0B-71FB491E3CED}">
      <dsp:nvSpPr>
        <dsp:cNvPr id="0" name=""/>
        <dsp:cNvSpPr/>
      </dsp:nvSpPr>
      <dsp:spPr>
        <a:xfrm>
          <a:off x="2671325" y="553249"/>
          <a:ext cx="156209" cy="802149"/>
        </a:xfrm>
        <a:custGeom>
          <a:avLst/>
          <a:gdLst/>
          <a:ahLst/>
          <a:cxnLst/>
          <a:rect l="0" t="0" r="0" b="0"/>
          <a:pathLst>
            <a:path>
              <a:moveTo>
                <a:pt x="156209" y="0"/>
              </a:moveTo>
              <a:lnTo>
                <a:pt x="156209" y="802149"/>
              </a:lnTo>
              <a:lnTo>
                <a:pt x="0" y="802149"/>
              </a:lnTo>
            </a:path>
          </a:pathLst>
        </a:custGeom>
        <a:noFill/>
        <a:ln w="19050" cap="flat" cmpd="sng" algn="ctr">
          <a:solidFill>
            <a:srgbClr val="9EC54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130E9-B634-4913-942F-6F160E63E9FB}">
      <dsp:nvSpPr>
        <dsp:cNvPr id="0" name=""/>
        <dsp:cNvSpPr/>
      </dsp:nvSpPr>
      <dsp:spPr>
        <a:xfrm>
          <a:off x="3318478" y="3957675"/>
          <a:ext cx="223156" cy="1740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0618"/>
              </a:lnTo>
              <a:lnTo>
                <a:pt x="223156" y="1740618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92FE6D-4F0F-4B3B-80BB-92F87BA83DBB}">
      <dsp:nvSpPr>
        <dsp:cNvPr id="0" name=""/>
        <dsp:cNvSpPr/>
      </dsp:nvSpPr>
      <dsp:spPr>
        <a:xfrm>
          <a:off x="3318478" y="3957675"/>
          <a:ext cx="223156" cy="684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4345"/>
              </a:lnTo>
              <a:lnTo>
                <a:pt x="223156" y="684345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431A6-1BEF-4202-A6A5-A75DF9944E92}">
      <dsp:nvSpPr>
        <dsp:cNvPr id="0" name=""/>
        <dsp:cNvSpPr/>
      </dsp:nvSpPr>
      <dsp:spPr>
        <a:xfrm>
          <a:off x="3867841" y="2901403"/>
          <a:ext cx="91440" cy="3124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418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A0415-76DB-4DF1-AF30-731A86C13F44}">
      <dsp:nvSpPr>
        <dsp:cNvPr id="0" name=""/>
        <dsp:cNvSpPr/>
      </dsp:nvSpPr>
      <dsp:spPr>
        <a:xfrm>
          <a:off x="2827534" y="553249"/>
          <a:ext cx="1086026" cy="1604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8090"/>
              </a:lnTo>
              <a:lnTo>
                <a:pt x="1086026" y="1448090"/>
              </a:lnTo>
              <a:lnTo>
                <a:pt x="1086026" y="1604299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73264-5A8D-4CAB-BF6F-BFB689B064E4}">
      <dsp:nvSpPr>
        <dsp:cNvPr id="0" name=""/>
        <dsp:cNvSpPr/>
      </dsp:nvSpPr>
      <dsp:spPr>
        <a:xfrm>
          <a:off x="1146424" y="2901403"/>
          <a:ext cx="223156" cy="684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4345"/>
              </a:lnTo>
              <a:lnTo>
                <a:pt x="223156" y="684345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D618F-B0AE-4F6D-9CA5-2A687B54BA1C}">
      <dsp:nvSpPr>
        <dsp:cNvPr id="0" name=""/>
        <dsp:cNvSpPr/>
      </dsp:nvSpPr>
      <dsp:spPr>
        <a:xfrm>
          <a:off x="1741508" y="553249"/>
          <a:ext cx="1086026" cy="1604299"/>
        </a:xfrm>
        <a:custGeom>
          <a:avLst/>
          <a:gdLst/>
          <a:ahLst/>
          <a:cxnLst/>
          <a:rect l="0" t="0" r="0" b="0"/>
          <a:pathLst>
            <a:path>
              <a:moveTo>
                <a:pt x="1086026" y="0"/>
              </a:moveTo>
              <a:lnTo>
                <a:pt x="1086026" y="1448090"/>
              </a:lnTo>
              <a:lnTo>
                <a:pt x="0" y="1448090"/>
              </a:lnTo>
              <a:lnTo>
                <a:pt x="0" y="1604299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E2626-A157-4C2B-AB19-3E7ECF40AC86}">
      <dsp:nvSpPr>
        <dsp:cNvPr id="0" name=""/>
        <dsp:cNvSpPr/>
      </dsp:nvSpPr>
      <dsp:spPr>
        <a:xfrm>
          <a:off x="2378276" y="3355"/>
          <a:ext cx="898516" cy="549894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tx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2">
                  <a:lumMod val="75000"/>
                  <a:lumOff val="25000"/>
                </a:schemeClr>
              </a:solidFill>
            </a:rPr>
            <a:t>IV NAC is Ordered</a:t>
          </a:r>
          <a:endParaRPr lang="en-CA" sz="17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2378276" y="3355"/>
        <a:ext cx="898516" cy="549894"/>
      </dsp:txXfrm>
    </dsp:sp>
    <dsp:sp modelId="{3C96DFC0-AFF3-4F2A-BA19-14A5995A59A3}">
      <dsp:nvSpPr>
        <dsp:cNvPr id="0" name=""/>
        <dsp:cNvSpPr/>
      </dsp:nvSpPr>
      <dsp:spPr>
        <a:xfrm>
          <a:off x="997654" y="2157549"/>
          <a:ext cx="1487707" cy="743853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1-Bag Method</a:t>
          </a:r>
          <a:endParaRPr lang="en-CA" sz="1700" kern="1200"/>
        </a:p>
      </dsp:txBody>
      <dsp:txXfrm>
        <a:off x="997654" y="2157549"/>
        <a:ext cx="1487707" cy="743853"/>
      </dsp:txXfrm>
    </dsp:sp>
    <dsp:sp modelId="{3950C95E-6EF9-4538-AECD-9E025AD2625D}">
      <dsp:nvSpPr>
        <dsp:cNvPr id="0" name=""/>
        <dsp:cNvSpPr/>
      </dsp:nvSpPr>
      <dsp:spPr>
        <a:xfrm>
          <a:off x="1369581" y="3213822"/>
          <a:ext cx="1487707" cy="743853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Mix one Admixture bag</a:t>
          </a:r>
          <a:endParaRPr lang="en-CA" sz="1700" kern="1200"/>
        </a:p>
      </dsp:txBody>
      <dsp:txXfrm>
        <a:off x="1369581" y="3213822"/>
        <a:ext cx="1487707" cy="743853"/>
      </dsp:txXfrm>
    </dsp:sp>
    <dsp:sp modelId="{01D0A99E-A7A0-425F-800D-F7AE7B0288EA}">
      <dsp:nvSpPr>
        <dsp:cNvPr id="0" name=""/>
        <dsp:cNvSpPr/>
      </dsp:nvSpPr>
      <dsp:spPr>
        <a:xfrm>
          <a:off x="3169707" y="2157549"/>
          <a:ext cx="1487707" cy="743853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2-Bag Method</a:t>
          </a:r>
          <a:endParaRPr lang="en-CA" sz="1700" kern="1200"/>
        </a:p>
      </dsp:txBody>
      <dsp:txXfrm>
        <a:off x="3169707" y="2157549"/>
        <a:ext cx="1487707" cy="743853"/>
      </dsp:txXfrm>
    </dsp:sp>
    <dsp:sp modelId="{188882F6-B933-41D3-A9AC-51C35C74949A}">
      <dsp:nvSpPr>
        <dsp:cNvPr id="0" name=""/>
        <dsp:cNvSpPr/>
      </dsp:nvSpPr>
      <dsp:spPr>
        <a:xfrm>
          <a:off x="3169707" y="3213822"/>
          <a:ext cx="1487707" cy="743853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Mix two Admixture bags</a:t>
          </a:r>
          <a:endParaRPr lang="en-CA" sz="1700" kern="1200"/>
        </a:p>
      </dsp:txBody>
      <dsp:txXfrm>
        <a:off x="3169707" y="3213822"/>
        <a:ext cx="1487707" cy="743853"/>
      </dsp:txXfrm>
    </dsp:sp>
    <dsp:sp modelId="{162FD5A6-C9EC-405A-B4E2-69E22CF671DF}">
      <dsp:nvSpPr>
        <dsp:cNvPr id="0" name=""/>
        <dsp:cNvSpPr/>
      </dsp:nvSpPr>
      <dsp:spPr>
        <a:xfrm>
          <a:off x="3541634" y="4270094"/>
          <a:ext cx="1487707" cy="743853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#1 Loading Dose bag</a:t>
          </a:r>
          <a:endParaRPr lang="en-CA" sz="1700" kern="1200"/>
        </a:p>
      </dsp:txBody>
      <dsp:txXfrm>
        <a:off x="3541634" y="4270094"/>
        <a:ext cx="1487707" cy="743853"/>
      </dsp:txXfrm>
    </dsp:sp>
    <dsp:sp modelId="{96E72052-B009-47BE-B209-598468AEDDD6}">
      <dsp:nvSpPr>
        <dsp:cNvPr id="0" name=""/>
        <dsp:cNvSpPr/>
      </dsp:nvSpPr>
      <dsp:spPr>
        <a:xfrm>
          <a:off x="3541634" y="5326367"/>
          <a:ext cx="1487707" cy="743853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#2 Maintenance Infusion bag</a:t>
          </a:r>
          <a:endParaRPr lang="en-CA" sz="1700" kern="1200"/>
        </a:p>
      </dsp:txBody>
      <dsp:txXfrm>
        <a:off x="3541634" y="5326367"/>
        <a:ext cx="1487707" cy="743853"/>
      </dsp:txXfrm>
    </dsp:sp>
    <dsp:sp modelId="{17055BCD-C202-4694-9B35-D1DC8D09D0C2}">
      <dsp:nvSpPr>
        <dsp:cNvPr id="0" name=""/>
        <dsp:cNvSpPr/>
      </dsp:nvSpPr>
      <dsp:spPr>
        <a:xfrm>
          <a:off x="944825" y="865668"/>
          <a:ext cx="1726499" cy="979462"/>
        </a:xfrm>
        <a:prstGeom prst="rect">
          <a:avLst/>
        </a:prstGeom>
        <a:solidFill>
          <a:srgbClr val="9EC54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tx1"/>
              </a:solidFill>
            </a:rPr>
            <a:t>Institution to guide on method: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>
              <a:solidFill>
                <a:schemeClr val="tx1"/>
              </a:solidFill>
            </a:rPr>
            <a:t>1-Bag or 2-Bag</a:t>
          </a:r>
        </a:p>
      </dsp:txBody>
      <dsp:txXfrm>
        <a:off x="944825" y="865668"/>
        <a:ext cx="1726499" cy="979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5F7EF-F2A9-4098-94BA-E7DE14FB7E78}">
      <dsp:nvSpPr>
        <dsp:cNvPr id="0" name=""/>
        <dsp:cNvSpPr/>
      </dsp:nvSpPr>
      <dsp:spPr>
        <a:xfrm>
          <a:off x="0" y="29316"/>
          <a:ext cx="4647275" cy="494910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Biome" panose="020B0503030204020804" pitchFamily="34" charset="0"/>
              <a:cs typeface="Biome" panose="020B0503030204020804" pitchFamily="34" charset="0"/>
            </a:rPr>
            <a:t>1-Bag Method</a:t>
          </a:r>
          <a:endParaRPr lang="en-CA" sz="2000" b="1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24160" y="53476"/>
        <a:ext cx="4598955" cy="446590"/>
      </dsp:txXfrm>
    </dsp:sp>
    <dsp:sp modelId="{7ABA127E-69FE-468D-9C27-9B49BDAA5626}">
      <dsp:nvSpPr>
        <dsp:cNvPr id="0" name=""/>
        <dsp:cNvSpPr/>
      </dsp:nvSpPr>
      <dsp:spPr>
        <a:xfrm>
          <a:off x="0" y="508985"/>
          <a:ext cx="4647275" cy="689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551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400" kern="1200">
              <a:latin typeface="Selawik" panose="020B0502040204020203" pitchFamily="34" charset="0"/>
            </a:rPr>
            <a:t>For institutions with </a:t>
          </a:r>
          <a:r>
            <a:rPr lang="en-US" sz="1400" b="1" kern="1200">
              <a:latin typeface="Selawik" panose="020B0502040204020203" pitchFamily="34" charset="0"/>
            </a:rPr>
            <a:t>programmable smart pumps </a:t>
          </a:r>
          <a:r>
            <a:rPr lang="en-US" sz="1400" kern="1200">
              <a:latin typeface="Selawik" panose="020B0502040204020203" pitchFamily="34" charset="0"/>
            </a:rPr>
            <a:t>(automatic switch from loading to maintenance infusion) and using </a:t>
          </a:r>
          <a:r>
            <a:rPr lang="en-US" sz="1400" b="1" u="sng" kern="1200">
              <a:latin typeface="Selawik" panose="020B0502040204020203" pitchFamily="34" charset="0"/>
            </a:rPr>
            <a:t>single admixture preparation</a:t>
          </a:r>
          <a:endParaRPr lang="en-CA" sz="1400" b="1" u="sng" kern="1200">
            <a:latin typeface="Selawik" panose="020B0502040204020203" pitchFamily="34" charset="0"/>
          </a:endParaRPr>
        </a:p>
      </dsp:txBody>
      <dsp:txXfrm>
        <a:off x="0" y="508985"/>
        <a:ext cx="4647275" cy="689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5F7EF-F2A9-4098-94BA-E7DE14FB7E78}">
      <dsp:nvSpPr>
        <dsp:cNvPr id="0" name=""/>
        <dsp:cNvSpPr/>
      </dsp:nvSpPr>
      <dsp:spPr>
        <a:xfrm>
          <a:off x="0" y="27289"/>
          <a:ext cx="6531491" cy="501930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>
              <a:latin typeface="Biome" panose="020B0503030204020804" pitchFamily="34" charset="0"/>
              <a:cs typeface="Biome" panose="020B0503030204020804" pitchFamily="34" charset="0"/>
            </a:rPr>
            <a:t>2-Bag Method</a:t>
          </a:r>
        </a:p>
      </dsp:txBody>
      <dsp:txXfrm>
        <a:off x="24502" y="51791"/>
        <a:ext cx="6482487" cy="452926"/>
      </dsp:txXfrm>
    </dsp:sp>
    <dsp:sp modelId="{7ABA127E-69FE-468D-9C27-9B49BDAA5626}">
      <dsp:nvSpPr>
        <dsp:cNvPr id="0" name=""/>
        <dsp:cNvSpPr/>
      </dsp:nvSpPr>
      <dsp:spPr>
        <a:xfrm>
          <a:off x="0" y="514048"/>
          <a:ext cx="6531491" cy="686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375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000" kern="1200">
              <a:latin typeface="Selawik" panose="020B0502040204020203" pitchFamily="34" charset="0"/>
            </a:rPr>
            <a:t>For institutions using </a:t>
          </a:r>
          <a:r>
            <a:rPr lang="en-US" sz="2000" b="1" u="sng" kern="1200">
              <a:latin typeface="Selawik" panose="020B0502040204020203" pitchFamily="34" charset="0"/>
            </a:rPr>
            <a:t>separate admixture</a:t>
          </a:r>
          <a:r>
            <a:rPr lang="en-US" sz="2000" b="1" kern="1200">
              <a:latin typeface="Selawik" panose="020B0502040204020203" pitchFamily="34" charset="0"/>
            </a:rPr>
            <a:t> </a:t>
          </a:r>
          <a:r>
            <a:rPr lang="en-US" sz="2000" kern="1200">
              <a:latin typeface="Selawik" panose="020B0502040204020203" pitchFamily="34" charset="0"/>
            </a:rPr>
            <a:t>for loading dose and maintenance infusion</a:t>
          </a:r>
          <a:endParaRPr lang="en-CA" sz="2000" b="1" u="sng" kern="1200">
            <a:latin typeface="Selawik" panose="020B0502040204020203" pitchFamily="34" charset="0"/>
          </a:endParaRPr>
        </a:p>
      </dsp:txBody>
      <dsp:txXfrm>
        <a:off x="0" y="514048"/>
        <a:ext cx="6531491" cy="6862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BB14D-4898-4DE7-B51C-9C9F05156CD9}">
      <dsp:nvSpPr>
        <dsp:cNvPr id="0" name=""/>
        <dsp:cNvSpPr/>
      </dsp:nvSpPr>
      <dsp:spPr>
        <a:xfrm>
          <a:off x="4100" y="160491"/>
          <a:ext cx="2465593" cy="963977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Biome" panose="020B0503030204020804" pitchFamily="34" charset="0"/>
              <a:cs typeface="Biome" panose="020B0503030204020804" pitchFamily="34" charset="0"/>
            </a:rPr>
            <a:t>100 ml Admixture</a:t>
          </a:r>
          <a:endParaRPr lang="en-CA" sz="26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4100" y="160491"/>
        <a:ext cx="2465593" cy="963977"/>
      </dsp:txXfrm>
    </dsp:sp>
    <dsp:sp modelId="{B8E2B386-1FC6-4B9B-9170-8540F0E0908C}">
      <dsp:nvSpPr>
        <dsp:cNvPr id="0" name=""/>
        <dsp:cNvSpPr/>
      </dsp:nvSpPr>
      <dsp:spPr>
        <a:xfrm>
          <a:off x="4100" y="1124468"/>
          <a:ext cx="2465593" cy="4068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Remove 15 mL from 100 mL bag</a:t>
          </a: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Add 15 mL of 20% IV NAC (200mg/mL) to </a:t>
          </a:r>
          <a:r>
            <a:rPr lang="en-US" sz="1800" u="none" kern="1200">
              <a:latin typeface="Selawik" panose="020B0502040204020203" pitchFamily="34" charset="0"/>
            </a:rPr>
            <a:t>remaining 85 mL </a:t>
          </a:r>
          <a:r>
            <a:rPr lang="en-US" sz="1800" kern="1200">
              <a:latin typeface="Selawik" panose="020B0502040204020203" pitchFamily="34" charset="0"/>
            </a:rPr>
            <a:t>for </a:t>
          </a:r>
          <a:r>
            <a:rPr lang="en-US" sz="1800" b="1" u="none" kern="1200">
              <a:latin typeface="Selawik" panose="020B0502040204020203" pitchFamily="34" charset="0"/>
            </a:rPr>
            <a:t>final volume of 100 mL </a:t>
          </a:r>
          <a:endParaRPr lang="en-CA" sz="1800" b="1" u="none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>
              <a:latin typeface="Selawik" panose="020B0502040204020203" pitchFamily="34" charset="0"/>
            </a:rPr>
            <a:t>Final concentration</a:t>
          </a:r>
          <a:endParaRPr lang="en-CA" sz="1800" kern="1200">
            <a:latin typeface="Selawik" panose="020B0502040204020203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3.0 g NAC in 100 mL or 30 mg/mL (3%)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4100" y="1124468"/>
        <a:ext cx="2465593" cy="4068089"/>
      </dsp:txXfrm>
    </dsp:sp>
    <dsp:sp modelId="{92C426CC-B3FA-43A2-AE01-DDCABCB74E01}">
      <dsp:nvSpPr>
        <dsp:cNvPr id="0" name=""/>
        <dsp:cNvSpPr/>
      </dsp:nvSpPr>
      <dsp:spPr>
        <a:xfrm>
          <a:off x="2814877" y="160491"/>
          <a:ext cx="2465593" cy="963977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Biome" panose="020B0503030204020804" pitchFamily="34" charset="0"/>
              <a:cs typeface="Biome" panose="020B0503030204020804" pitchFamily="34" charset="0"/>
            </a:rPr>
            <a:t>250 ml Admixture</a:t>
          </a:r>
          <a:endParaRPr lang="en-CA" sz="26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2814877" y="160491"/>
        <a:ext cx="2465593" cy="963977"/>
      </dsp:txXfrm>
    </dsp:sp>
    <dsp:sp modelId="{E4A96B8C-AC06-4624-BD76-A54CF36792BF}">
      <dsp:nvSpPr>
        <dsp:cNvPr id="0" name=""/>
        <dsp:cNvSpPr/>
      </dsp:nvSpPr>
      <dsp:spPr>
        <a:xfrm>
          <a:off x="2814877" y="1124468"/>
          <a:ext cx="2465593" cy="4068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Remove 37.5 mL from 250 mL bag</a:t>
          </a: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Add 37.5 mL of 20% IV NAC (200mg/mL) to </a:t>
          </a:r>
          <a:r>
            <a:rPr lang="en-US" sz="1800" u="none" kern="1200">
              <a:latin typeface="Selawik" panose="020B0502040204020203" pitchFamily="34" charset="0"/>
            </a:rPr>
            <a:t>remaining 212.5 mL </a:t>
          </a:r>
          <a:r>
            <a:rPr lang="en-US" sz="1800" b="0" kern="1200">
              <a:latin typeface="Selawik" panose="020B0502040204020203" pitchFamily="34" charset="0"/>
            </a:rPr>
            <a:t>for</a:t>
          </a:r>
          <a:r>
            <a:rPr lang="en-US" sz="1800" b="1" kern="1200">
              <a:latin typeface="Selawik" panose="020B0502040204020203" pitchFamily="34" charset="0"/>
            </a:rPr>
            <a:t> final volume of 250 mL </a:t>
          </a:r>
          <a:endParaRPr lang="en-CA" sz="1800" b="1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>
              <a:latin typeface="Selawik" panose="020B0502040204020203" pitchFamily="34" charset="0"/>
            </a:rPr>
            <a:t>Final concentration</a:t>
          </a:r>
          <a:endParaRPr lang="en-CA" sz="1800" b="1" kern="1200">
            <a:latin typeface="Selawik" panose="020B0502040204020203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7.5 g NAC in 250 mL or 30 mg/mL (3%)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2814877" y="1124468"/>
        <a:ext cx="2465593" cy="4068089"/>
      </dsp:txXfrm>
    </dsp:sp>
    <dsp:sp modelId="{20448EF6-D97D-4170-A199-C19A399F0053}">
      <dsp:nvSpPr>
        <dsp:cNvPr id="0" name=""/>
        <dsp:cNvSpPr/>
      </dsp:nvSpPr>
      <dsp:spPr>
        <a:xfrm>
          <a:off x="5625654" y="160491"/>
          <a:ext cx="2465593" cy="963977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Biome" panose="020B0503030204020804" pitchFamily="34" charset="0"/>
              <a:cs typeface="Biome" panose="020B0503030204020804" pitchFamily="34" charset="0"/>
            </a:rPr>
            <a:t>500 ml Admixture</a:t>
          </a:r>
          <a:endParaRPr lang="en-CA" sz="26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5625654" y="160491"/>
        <a:ext cx="2465593" cy="963977"/>
      </dsp:txXfrm>
    </dsp:sp>
    <dsp:sp modelId="{0588A964-E018-4C37-975C-DDCE0581C0A4}">
      <dsp:nvSpPr>
        <dsp:cNvPr id="0" name=""/>
        <dsp:cNvSpPr/>
      </dsp:nvSpPr>
      <dsp:spPr>
        <a:xfrm>
          <a:off x="5625654" y="1124468"/>
          <a:ext cx="2465593" cy="4068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Remove 75 mL from 500 mL bag</a:t>
          </a: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Add 75 mL of 20% IV NAC (200mg/mL) to </a:t>
          </a:r>
          <a:r>
            <a:rPr lang="en-US" sz="1800" u="none" kern="1200">
              <a:latin typeface="Selawik" panose="020B0502040204020203" pitchFamily="34" charset="0"/>
            </a:rPr>
            <a:t>remaining 425 mL </a:t>
          </a:r>
          <a:r>
            <a:rPr lang="en-US" sz="1800" b="0" kern="1200">
              <a:latin typeface="Selawik" panose="020B0502040204020203" pitchFamily="34" charset="0"/>
            </a:rPr>
            <a:t>for</a:t>
          </a:r>
          <a:r>
            <a:rPr lang="en-US" sz="1800" b="1" kern="1200">
              <a:latin typeface="Selawik" panose="020B0502040204020203" pitchFamily="34" charset="0"/>
            </a:rPr>
            <a:t> final volume of 500 mL</a:t>
          </a:r>
          <a:endParaRPr lang="en-CA" sz="1800" b="1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>
              <a:latin typeface="Selawik" panose="020B0502040204020203" pitchFamily="34" charset="0"/>
            </a:rPr>
            <a:t>Final concentration </a:t>
          </a:r>
          <a:r>
            <a:rPr lang="en-US" sz="1800" kern="1200">
              <a:latin typeface="Selawik" panose="020B0502040204020203" pitchFamily="34" charset="0"/>
            </a:rPr>
            <a:t>15 g NAC in 500 mL or 30 mg/mL (3%)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5625654" y="1124468"/>
        <a:ext cx="2465593" cy="4068089"/>
      </dsp:txXfrm>
    </dsp:sp>
    <dsp:sp modelId="{ACD8B24A-BEE1-4A9F-9F54-E2936651374F}">
      <dsp:nvSpPr>
        <dsp:cNvPr id="0" name=""/>
        <dsp:cNvSpPr/>
      </dsp:nvSpPr>
      <dsp:spPr>
        <a:xfrm>
          <a:off x="8436430" y="160491"/>
          <a:ext cx="2465593" cy="963977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Biome" panose="020B0503030204020804" pitchFamily="34" charset="0"/>
              <a:cs typeface="Biome" panose="020B0503030204020804" pitchFamily="34" charset="0"/>
            </a:rPr>
            <a:t>1000 ml </a:t>
          </a:r>
          <a:r>
            <a:rPr lang="en-CA" sz="2600" kern="1200">
              <a:latin typeface="Biome" panose="020B0503030204020804" pitchFamily="34" charset="0"/>
              <a:cs typeface="Biome" panose="020B0503030204020804" pitchFamily="34" charset="0"/>
            </a:rPr>
            <a:t>Admixture</a:t>
          </a:r>
        </a:p>
      </dsp:txBody>
      <dsp:txXfrm>
        <a:off x="8436430" y="160491"/>
        <a:ext cx="2465593" cy="963977"/>
      </dsp:txXfrm>
    </dsp:sp>
    <dsp:sp modelId="{838184D4-0AA4-48C2-BAEB-02023D11568D}">
      <dsp:nvSpPr>
        <dsp:cNvPr id="0" name=""/>
        <dsp:cNvSpPr/>
      </dsp:nvSpPr>
      <dsp:spPr>
        <a:xfrm>
          <a:off x="8436430" y="1124468"/>
          <a:ext cx="2465593" cy="4068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Remove 150 mL from 1000 mL bag</a:t>
          </a: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kern="1200">
              <a:latin typeface="Selawik" panose="020B0502040204020203" pitchFamily="34" charset="0"/>
            </a:rPr>
            <a:t>Add 150 mL of 20% IV NAC (200mg/mL) to </a:t>
          </a:r>
          <a:r>
            <a:rPr lang="en-US" sz="1800" u="none" kern="1200">
              <a:latin typeface="Selawik" panose="020B0502040204020203" pitchFamily="34" charset="0"/>
            </a:rPr>
            <a:t>remaining 850 mL </a:t>
          </a:r>
          <a:r>
            <a:rPr lang="en-US" sz="1800" b="0" kern="1200">
              <a:latin typeface="Selawik" panose="020B0502040204020203" pitchFamily="34" charset="0"/>
            </a:rPr>
            <a:t>for</a:t>
          </a:r>
          <a:r>
            <a:rPr lang="en-US" sz="1800" b="1" kern="1200">
              <a:latin typeface="Selawik" panose="020B0502040204020203" pitchFamily="34" charset="0"/>
            </a:rPr>
            <a:t> final volume of 1000 mL</a:t>
          </a:r>
          <a:endParaRPr lang="en-CA" sz="1800" b="1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CA" sz="1800" kern="1200">
            <a:latin typeface="Selawik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>
              <a:latin typeface="Selawik" panose="020B0502040204020203" pitchFamily="34" charset="0"/>
            </a:rPr>
            <a:t>Final concentration </a:t>
          </a:r>
          <a:r>
            <a:rPr lang="en-US" sz="1800" kern="1200">
              <a:latin typeface="Selawik" panose="020B0502040204020203" pitchFamily="34" charset="0"/>
            </a:rPr>
            <a:t>30 g NAC in 1000 mL or 30 mg/mL (3%)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8436430" y="1124468"/>
        <a:ext cx="2465593" cy="40680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3D917-BF30-4D28-AC57-027CE7A27F61}">
      <dsp:nvSpPr>
        <dsp:cNvPr id="0" name=""/>
        <dsp:cNvSpPr/>
      </dsp:nvSpPr>
      <dsp:spPr>
        <a:xfrm>
          <a:off x="0" y="3807255"/>
          <a:ext cx="5714819" cy="1249626"/>
        </a:xfrm>
        <a:prstGeom prst="rect">
          <a:avLst/>
        </a:prstGeom>
        <a:solidFill>
          <a:srgbClr val="BAC6D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tx1"/>
              </a:solidFill>
              <a:latin typeface="Selawik" panose="020B0502040204020203" pitchFamily="34" charset="0"/>
            </a:rPr>
            <a:t>Reassess if patient meets criteria to Discontinue NAC</a:t>
          </a:r>
          <a:endParaRPr lang="en-CA" sz="2300" kern="1200">
            <a:solidFill>
              <a:schemeClr val="tx1"/>
            </a:solidFill>
            <a:latin typeface="Selawik" panose="020B0502040204020203" pitchFamily="34" charset="0"/>
          </a:endParaRPr>
        </a:p>
      </dsp:txBody>
      <dsp:txXfrm>
        <a:off x="0" y="3807255"/>
        <a:ext cx="5714819" cy="1249626"/>
      </dsp:txXfrm>
    </dsp:sp>
    <dsp:sp modelId="{EE99EB95-5A1C-4C85-A576-F1E3F35AD709}">
      <dsp:nvSpPr>
        <dsp:cNvPr id="0" name=""/>
        <dsp:cNvSpPr/>
      </dsp:nvSpPr>
      <dsp:spPr>
        <a:xfrm rot="10800000">
          <a:off x="0" y="1904074"/>
          <a:ext cx="5714819" cy="1921925"/>
        </a:xfrm>
        <a:prstGeom prst="upArrowCallou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latin typeface="Biome" panose="020B0503030204020804" pitchFamily="34" charset="0"/>
              <a:cs typeface="Biome" panose="020B0503030204020804" pitchFamily="34" charset="0"/>
            </a:rPr>
            <a:t>Step 2 – Maintenance Dose</a:t>
          </a:r>
          <a:endParaRPr lang="en-CA" sz="2300" b="1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10800000">
        <a:off x="0" y="1904074"/>
        <a:ext cx="5714819" cy="674595"/>
      </dsp:txXfrm>
    </dsp:sp>
    <dsp:sp modelId="{E53B459C-9BB3-4D76-BDA2-88BBFD412B73}">
      <dsp:nvSpPr>
        <dsp:cNvPr id="0" name=""/>
        <dsp:cNvSpPr/>
      </dsp:nvSpPr>
      <dsp:spPr>
        <a:xfrm>
          <a:off x="0" y="2578670"/>
          <a:ext cx="5714819" cy="5746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lawik" panose="020B0502040204020203" pitchFamily="34" charset="0"/>
            </a:rPr>
            <a:t>15 mg/kg/hour (0.5 mL/kg/hour of 3% NAC solution) for a minimum of 20 hours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0" y="2578670"/>
        <a:ext cx="5714819" cy="574655"/>
      </dsp:txXfrm>
    </dsp:sp>
    <dsp:sp modelId="{638872CD-5E0F-45F6-AB14-292B7E156B95}">
      <dsp:nvSpPr>
        <dsp:cNvPr id="0" name=""/>
        <dsp:cNvSpPr/>
      </dsp:nvSpPr>
      <dsp:spPr>
        <a:xfrm rot="10800000">
          <a:off x="0" y="894"/>
          <a:ext cx="5714819" cy="1921925"/>
        </a:xfrm>
        <a:prstGeom prst="upArrowCallou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latin typeface="Biome" panose="020B0503030204020804" pitchFamily="34" charset="0"/>
              <a:cs typeface="Biome" panose="020B0503030204020804" pitchFamily="34" charset="0"/>
            </a:rPr>
            <a:t>Step 1 - Loading Dose</a:t>
          </a:r>
          <a:endParaRPr lang="en-CA" sz="2300" b="1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10800000">
        <a:off x="0" y="894"/>
        <a:ext cx="5714819" cy="674595"/>
      </dsp:txXfrm>
    </dsp:sp>
    <dsp:sp modelId="{F0087422-E577-43A6-8869-948CE55AF59D}">
      <dsp:nvSpPr>
        <dsp:cNvPr id="0" name=""/>
        <dsp:cNvSpPr/>
      </dsp:nvSpPr>
      <dsp:spPr>
        <a:xfrm>
          <a:off x="0" y="675489"/>
          <a:ext cx="5714819" cy="5746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lawik" panose="020B0502040204020203" pitchFamily="34" charset="0"/>
            </a:rPr>
            <a:t>150 mg/kg (5 mL/kg of 3% NAC solution) over 1 hour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0" y="675489"/>
        <a:ext cx="5714819" cy="5746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3D917-BF30-4D28-AC57-027CE7A27F61}">
      <dsp:nvSpPr>
        <dsp:cNvPr id="0" name=""/>
        <dsp:cNvSpPr/>
      </dsp:nvSpPr>
      <dsp:spPr>
        <a:xfrm>
          <a:off x="0" y="4468784"/>
          <a:ext cx="5714819" cy="977660"/>
        </a:xfrm>
        <a:prstGeom prst="rect">
          <a:avLst/>
        </a:prstGeom>
        <a:solidFill>
          <a:srgbClr val="BAC6D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latin typeface="Selawik" panose="020B0502040204020203" pitchFamily="34" charset="0"/>
            </a:rPr>
            <a:t>Reassess if patient meets criteria to Discontinue NAC</a:t>
          </a:r>
          <a:endParaRPr lang="en-CA" sz="1800" kern="1200">
            <a:solidFill>
              <a:schemeClr val="tx1"/>
            </a:solidFill>
            <a:latin typeface="Selawik" panose="020B0502040204020203" pitchFamily="34" charset="0"/>
          </a:endParaRPr>
        </a:p>
      </dsp:txBody>
      <dsp:txXfrm>
        <a:off x="0" y="4468784"/>
        <a:ext cx="5714819" cy="977660"/>
      </dsp:txXfrm>
    </dsp:sp>
    <dsp:sp modelId="{EE99EB95-5A1C-4C85-A576-F1E3F35AD709}">
      <dsp:nvSpPr>
        <dsp:cNvPr id="0" name=""/>
        <dsp:cNvSpPr/>
      </dsp:nvSpPr>
      <dsp:spPr>
        <a:xfrm rot="10800000">
          <a:off x="0" y="2979807"/>
          <a:ext cx="5714819" cy="1503642"/>
        </a:xfrm>
        <a:prstGeom prst="upArrowCallou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iome" panose="020B0503030204020804" pitchFamily="34" charset="0"/>
              <a:cs typeface="Biome" panose="020B0503030204020804" pitchFamily="34" charset="0"/>
            </a:rPr>
            <a:t>Step 2 – Maintenance Dose</a:t>
          </a:r>
          <a:endParaRPr lang="en-CA" sz="1800" b="1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10800000">
        <a:off x="0" y="2979807"/>
        <a:ext cx="5714819" cy="527778"/>
      </dsp:txXfrm>
    </dsp:sp>
    <dsp:sp modelId="{E53B459C-9BB3-4D76-BDA2-88BBFD412B73}">
      <dsp:nvSpPr>
        <dsp:cNvPr id="0" name=""/>
        <dsp:cNvSpPr/>
      </dsp:nvSpPr>
      <dsp:spPr>
        <a:xfrm>
          <a:off x="0" y="3507585"/>
          <a:ext cx="5714819" cy="4495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Selawik" panose="020B0502040204020203" pitchFamily="34" charset="0"/>
            </a:rPr>
            <a:t>15 mg/kg/hour (0.5 mL/kg/hour of 3% NAC solution) for a minimum of 20 hours</a:t>
          </a:r>
          <a:endParaRPr lang="en-CA" sz="1600" kern="1200">
            <a:latin typeface="Selawik" panose="020B0502040204020203" pitchFamily="34" charset="0"/>
          </a:endParaRPr>
        </a:p>
      </dsp:txBody>
      <dsp:txXfrm>
        <a:off x="0" y="3507585"/>
        <a:ext cx="5714819" cy="449589"/>
      </dsp:txXfrm>
    </dsp:sp>
    <dsp:sp modelId="{926D36CE-A990-4E4F-A51E-D0A471B5B715}">
      <dsp:nvSpPr>
        <dsp:cNvPr id="0" name=""/>
        <dsp:cNvSpPr/>
      </dsp:nvSpPr>
      <dsp:spPr>
        <a:xfrm rot="10800000">
          <a:off x="0" y="1490829"/>
          <a:ext cx="5714819" cy="1503642"/>
        </a:xfrm>
        <a:prstGeom prst="upArrowCallou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tx1"/>
              </a:solidFill>
              <a:latin typeface="Selawik" panose="020B0502040204020203" pitchFamily="34" charset="0"/>
            </a:rPr>
            <a:t>	Discard remaining fluid in loading dose bag </a:t>
          </a:r>
          <a:r>
            <a:rPr lang="en-US" sz="1800" kern="1200">
              <a:solidFill>
                <a:schemeClr val="tx1"/>
              </a:solidFill>
              <a:latin typeface="Selawik" panose="020B0502040204020203" pitchFamily="34" charset="0"/>
            </a:rPr>
            <a:t>after the infusion is complete</a:t>
          </a:r>
          <a:endParaRPr lang="en-CA" sz="1800" kern="1200">
            <a:solidFill>
              <a:schemeClr val="tx1"/>
            </a:solidFill>
            <a:latin typeface="Selawik" panose="020B0502040204020203" pitchFamily="34" charset="0"/>
          </a:endParaRPr>
        </a:p>
      </dsp:txBody>
      <dsp:txXfrm rot="10800000">
        <a:off x="0" y="1490829"/>
        <a:ext cx="5714819" cy="977021"/>
      </dsp:txXfrm>
    </dsp:sp>
    <dsp:sp modelId="{638872CD-5E0F-45F6-AB14-292B7E156B95}">
      <dsp:nvSpPr>
        <dsp:cNvPr id="0" name=""/>
        <dsp:cNvSpPr/>
      </dsp:nvSpPr>
      <dsp:spPr>
        <a:xfrm rot="10800000">
          <a:off x="0" y="1852"/>
          <a:ext cx="5714819" cy="1503642"/>
        </a:xfrm>
        <a:prstGeom prst="upArrowCallou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iome" panose="020B0503030204020804" pitchFamily="34" charset="0"/>
              <a:cs typeface="Biome" panose="020B0503030204020804" pitchFamily="34" charset="0"/>
            </a:rPr>
            <a:t>Step 1 - Loading Dose</a:t>
          </a:r>
          <a:endParaRPr lang="en-CA" sz="1800" b="1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 rot="-10800000">
        <a:off x="0" y="1852"/>
        <a:ext cx="5714819" cy="527778"/>
      </dsp:txXfrm>
    </dsp:sp>
    <dsp:sp modelId="{F0087422-E577-43A6-8869-948CE55AF59D}">
      <dsp:nvSpPr>
        <dsp:cNvPr id="0" name=""/>
        <dsp:cNvSpPr/>
      </dsp:nvSpPr>
      <dsp:spPr>
        <a:xfrm>
          <a:off x="0" y="529630"/>
          <a:ext cx="5714819" cy="4495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lawik" panose="020B0502040204020203" pitchFamily="34" charset="0"/>
            </a:rPr>
            <a:t>150 mg/kg (5 mL/kg of 3% NAC solution) over 1 hour</a:t>
          </a:r>
          <a:endParaRPr lang="en-CA" sz="1800" kern="1200">
            <a:latin typeface="Selawik" panose="020B0502040204020203" pitchFamily="34" charset="0"/>
          </a:endParaRPr>
        </a:p>
      </dsp:txBody>
      <dsp:txXfrm>
        <a:off x="0" y="529630"/>
        <a:ext cx="5714819" cy="4495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78B93-1B0E-4CBD-80CA-FD2C2560BECB}">
      <dsp:nvSpPr>
        <dsp:cNvPr id="0" name=""/>
        <dsp:cNvSpPr/>
      </dsp:nvSpPr>
      <dsp:spPr>
        <a:xfrm>
          <a:off x="2255" y="174537"/>
          <a:ext cx="9904928" cy="1340961"/>
        </a:xfrm>
        <a:prstGeom prst="roundRect">
          <a:avLst>
            <a:gd name="adj" fmla="val 10000"/>
          </a:avLst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>
              <a:latin typeface="Biome" panose="020B0503030204020804" pitchFamily="34" charset="0"/>
              <a:cs typeface="Biome" panose="020B0503030204020804" pitchFamily="34" charset="0"/>
            </a:rPr>
            <a:t>Near the end of the 21-hour infusion</a:t>
          </a:r>
          <a:r>
            <a:rPr lang="en-US" sz="2400" b="1" u="none" kern="1200">
              <a:latin typeface="Biome" panose="020B0503030204020804" pitchFamily="34" charset="0"/>
              <a:cs typeface="Biome" panose="020B0503030204020804" pitchFamily="34" charset="0"/>
            </a:rPr>
            <a:t>*</a:t>
          </a:r>
          <a:endParaRPr lang="en-US" sz="2400" b="1" u="sng" kern="1200">
            <a:latin typeface="Biome" panose="020B0503030204020804" pitchFamily="34" charset="0"/>
            <a:cs typeface="Biome" panose="020B0503030204020804" pitchFamily="34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Biome" panose="020B0503030204020804" pitchFamily="34" charset="0"/>
              <a:cs typeface="Biome" panose="020B0503030204020804" pitchFamily="34" charset="0"/>
            </a:rPr>
            <a:t>The following lab tests should be repeated:</a:t>
          </a:r>
          <a:endParaRPr lang="en-CA" sz="24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41530" y="213812"/>
        <a:ext cx="9826378" cy="1262411"/>
      </dsp:txXfrm>
    </dsp:sp>
    <dsp:sp modelId="{1A1B861A-73A3-4680-920D-A13223CD90AE}">
      <dsp:nvSpPr>
        <dsp:cNvPr id="0" name=""/>
        <dsp:cNvSpPr/>
      </dsp:nvSpPr>
      <dsp:spPr>
        <a:xfrm>
          <a:off x="992748" y="1515499"/>
          <a:ext cx="990492" cy="557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7338"/>
              </a:lnTo>
              <a:lnTo>
                <a:pt x="990492" y="5573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F7A98-F2E9-4CEE-A669-E58CE2950EE0}">
      <dsp:nvSpPr>
        <dsp:cNvPr id="0" name=""/>
        <dsp:cNvSpPr/>
      </dsp:nvSpPr>
      <dsp:spPr>
        <a:xfrm>
          <a:off x="1983241" y="1772852"/>
          <a:ext cx="4092097" cy="5999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Biome" panose="020B0503030204020804" pitchFamily="34" charset="0"/>
              <a:cs typeface="Biome" panose="020B0503030204020804" pitchFamily="34" charset="0"/>
            </a:rPr>
            <a:t>Serum</a:t>
          </a:r>
          <a:r>
            <a:rPr lang="en-US" sz="2100" kern="1200"/>
            <a:t> </a:t>
          </a:r>
          <a:r>
            <a:rPr lang="en-US" sz="2100" kern="1200">
              <a:latin typeface="Biome" panose="020B0503030204020804" pitchFamily="34" charset="0"/>
              <a:cs typeface="Biome" panose="020B0503030204020804" pitchFamily="34" charset="0"/>
            </a:rPr>
            <a:t>Acetaminophen</a:t>
          </a:r>
          <a:r>
            <a:rPr lang="en-US" sz="2100" kern="1200"/>
            <a:t> </a:t>
          </a:r>
          <a:r>
            <a:rPr lang="en-US" sz="2100" kern="1200">
              <a:latin typeface="Biome" panose="020B0503030204020804" pitchFamily="34" charset="0"/>
              <a:cs typeface="Biome" panose="020B0503030204020804" pitchFamily="34" charset="0"/>
            </a:rPr>
            <a:t>Level</a:t>
          </a:r>
          <a:endParaRPr lang="en-CA" sz="2100" kern="120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2000814" y="1790425"/>
        <a:ext cx="4056951" cy="564825"/>
      </dsp:txXfrm>
    </dsp:sp>
    <dsp:sp modelId="{6046C4CC-DAAA-44C4-938C-CA0FDB08239D}">
      <dsp:nvSpPr>
        <dsp:cNvPr id="0" name=""/>
        <dsp:cNvSpPr/>
      </dsp:nvSpPr>
      <dsp:spPr>
        <a:xfrm>
          <a:off x="992748" y="1515499"/>
          <a:ext cx="990492" cy="1629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382"/>
              </a:lnTo>
              <a:lnTo>
                <a:pt x="990492" y="16293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BD6C7-F91E-4FE0-8389-9B2D6B91F6C5}">
      <dsp:nvSpPr>
        <dsp:cNvPr id="0" name=""/>
        <dsp:cNvSpPr/>
      </dsp:nvSpPr>
      <dsp:spPr>
        <a:xfrm>
          <a:off x="1983241" y="2630176"/>
          <a:ext cx="1647057" cy="1029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Biome" panose="020B0503030204020804" pitchFamily="34" charset="0"/>
              <a:cs typeface="Biome" panose="020B0503030204020804" pitchFamily="34" charset="0"/>
            </a:rPr>
            <a:t>AST </a:t>
          </a:r>
          <a:r>
            <a:rPr lang="en-US" sz="1500" kern="1200" dirty="0">
              <a:latin typeface="Biome" panose="020B0503030204020804" pitchFamily="34" charset="0"/>
              <a:cs typeface="Biome" panose="020B0503030204020804" pitchFamily="34" charset="0"/>
            </a:rPr>
            <a:t>and/or </a:t>
          </a:r>
          <a:r>
            <a:rPr lang="en-US" sz="2100" kern="1200" dirty="0">
              <a:latin typeface="Biome" panose="020B0503030204020804" pitchFamily="34" charset="0"/>
              <a:cs typeface="Biome" panose="020B0503030204020804" pitchFamily="34" charset="0"/>
            </a:rPr>
            <a:t>ALT</a:t>
          </a:r>
          <a:endParaRPr lang="en-CA" sz="2100" kern="1200" dirty="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2013391" y="2660326"/>
        <a:ext cx="1586757" cy="969110"/>
      </dsp:txXfrm>
    </dsp:sp>
    <dsp:sp modelId="{96452904-0695-486E-A230-6527928E8639}">
      <dsp:nvSpPr>
        <dsp:cNvPr id="0" name=""/>
        <dsp:cNvSpPr/>
      </dsp:nvSpPr>
      <dsp:spPr>
        <a:xfrm>
          <a:off x="992748" y="1515499"/>
          <a:ext cx="990492" cy="2916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145"/>
              </a:lnTo>
              <a:lnTo>
                <a:pt x="990492" y="29161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FCE9D-D5CA-47C1-9B22-5FD135D3251D}">
      <dsp:nvSpPr>
        <dsp:cNvPr id="0" name=""/>
        <dsp:cNvSpPr/>
      </dsp:nvSpPr>
      <dsp:spPr>
        <a:xfrm>
          <a:off x="1983241" y="3916939"/>
          <a:ext cx="1647057" cy="1029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Biome" panose="020B0503030204020804" pitchFamily="34" charset="0"/>
              <a:cs typeface="Biome" panose="020B0503030204020804" pitchFamily="34" charset="0"/>
            </a:rPr>
            <a:t>INR</a:t>
          </a:r>
          <a:endParaRPr lang="en-CA" sz="2100" kern="1200" dirty="0">
            <a:latin typeface="Biome" panose="020B0503030204020804" pitchFamily="34" charset="0"/>
            <a:cs typeface="Biome" panose="020B0503030204020804" pitchFamily="34" charset="0"/>
          </a:endParaRPr>
        </a:p>
      </dsp:txBody>
      <dsp:txXfrm>
        <a:off x="2013391" y="3947089"/>
        <a:ext cx="1586757" cy="969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B7ED-3C56-4269-A20C-1509D9FEBA35}" type="datetimeFigureOut">
              <a:rPr lang="en-CA" smtClean="0"/>
              <a:t>9/15/2026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0A27F-B3E6-47E0-80AD-7ACC0E28CF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7422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7.svg"/><Relationship Id="rId7" Type="http://schemas.openxmlformats.org/officeDocument/2006/relationships/diagramColors" Target="../diagrams/colors8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32.sv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33.svg"/><Relationship Id="rId9" Type="http://schemas.microsoft.com/office/2007/relationships/diagramDrawing" Target="../diagrams/drawing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2.gif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1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image" Target="../media/image5.svg"/><Relationship Id="rId3" Type="http://schemas.openxmlformats.org/officeDocument/2006/relationships/image" Target="../media/image19.svg"/><Relationship Id="rId7" Type="http://schemas.openxmlformats.org/officeDocument/2006/relationships/diagramLayout" Target="../diagrams/layout3.xml"/><Relationship Id="rId12" Type="http://schemas.openxmlformats.org/officeDocument/2006/relationships/image" Target="../media/image23.svg"/><Relationship Id="rId2" Type="http://schemas.openxmlformats.org/officeDocument/2006/relationships/image" Target="../media/image2.gif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openxmlformats.org/officeDocument/2006/relationships/image" Target="../media/image22.svg"/><Relationship Id="rId5" Type="http://schemas.openxmlformats.org/officeDocument/2006/relationships/image" Target="../media/image21.svg"/><Relationship Id="rId15" Type="http://schemas.openxmlformats.org/officeDocument/2006/relationships/image" Target="../media/image25.svg"/><Relationship Id="rId10" Type="http://schemas.microsoft.com/office/2007/relationships/diagramDrawing" Target="../diagrams/drawing3.xml"/><Relationship Id="rId4" Type="http://schemas.openxmlformats.org/officeDocument/2006/relationships/image" Target="../media/image20.svg"/><Relationship Id="rId9" Type="http://schemas.openxmlformats.org/officeDocument/2006/relationships/diagramColors" Target="../diagrams/colors3.xml"/><Relationship Id="rId1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4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22A88DE5-39E1-C2CA-0DFF-0CB606A9D058}"/>
              </a:ext>
            </a:extLst>
          </p:cNvPr>
          <p:cNvSpPr/>
          <p:nvPr/>
        </p:nvSpPr>
        <p:spPr>
          <a:xfrm>
            <a:off x="0" y="0"/>
            <a:ext cx="600504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7129" y="733414"/>
            <a:ext cx="6770413" cy="3648456"/>
          </a:xfrm>
        </p:spPr>
        <p:txBody>
          <a:bodyPr>
            <a:noAutofit/>
          </a:bodyPr>
          <a:lstStyle/>
          <a:p>
            <a:pPr algn="r"/>
            <a:r>
              <a:rPr lang="en-US" sz="8500" b="1" dirty="0">
                <a:latin typeface="Selawik" panose="020B0502040204020203" pitchFamily="34" charset="0"/>
                <a:cs typeface="Biome" panose="020B0502040204020203" pitchFamily="34" charset="0"/>
              </a:rPr>
              <a:t>What’s new?</a:t>
            </a:r>
            <a:br>
              <a:rPr lang="en-US" sz="8500" b="1" dirty="0">
                <a:latin typeface="Selawik" panose="020B0502040204020203" pitchFamily="34" charset="0"/>
                <a:cs typeface="Biome" panose="020B0502040204020203" pitchFamily="34" charset="0"/>
              </a:rPr>
            </a:br>
            <a:r>
              <a:rPr lang="en-US" sz="85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2 Step </a:t>
            </a:r>
            <a:r>
              <a:rPr lang="en-US" sz="8500" b="1" dirty="0">
                <a:latin typeface="Selawik" panose="020B0502040204020203" pitchFamily="34" charset="0"/>
                <a:cs typeface="Biome" panose="020B0502040204020203" pitchFamily="34" charset="0"/>
              </a:rPr>
              <a:t>NAC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2063" y="4575131"/>
            <a:ext cx="4835479" cy="1982617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4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BC Drug and Poison Information Centre</a:t>
            </a:r>
          </a:p>
          <a:p>
            <a:pPr algn="r"/>
            <a:r>
              <a:rPr lang="en-US" sz="4000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BC DPIC</a:t>
            </a:r>
          </a:p>
          <a:p>
            <a:pPr algn="r"/>
            <a:r>
              <a:rPr lang="en-US" sz="1100">
                <a:latin typeface="Selawik" panose="020B0502040204020203" pitchFamily="34" charset="0"/>
              </a:rPr>
              <a:t>Last Updated: 16 Sep 26	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422228-A580-8DE0-EF92-1548234F6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19" y="1319752"/>
            <a:ext cx="4487047" cy="4451006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00CEEA77-A24F-E394-46FF-B0C38457251E}"/>
              </a:ext>
            </a:extLst>
          </p:cNvPr>
          <p:cNvSpPr/>
          <p:nvPr/>
        </p:nvSpPr>
        <p:spPr>
          <a:xfrm rot="5400000">
            <a:off x="357605" y="5895852"/>
            <a:ext cx="600504" cy="1323792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1C8F9F9-E9E7-B360-9944-DAA748DE73BA}"/>
              </a:ext>
            </a:extLst>
          </p:cNvPr>
          <p:cNvSpPr/>
          <p:nvPr/>
        </p:nvSpPr>
        <p:spPr>
          <a:xfrm rot="5400000">
            <a:off x="357605" y="-361644"/>
            <a:ext cx="600504" cy="1323792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1E73F93-5E62-6D95-40D7-E1DD25304FEE}"/>
              </a:ext>
            </a:extLst>
          </p:cNvPr>
          <p:cNvSpPr/>
          <p:nvPr/>
        </p:nvSpPr>
        <p:spPr>
          <a:xfrm>
            <a:off x="11591496" y="0"/>
            <a:ext cx="600504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DB337FF8-992C-6FE4-8FC7-D5AA6AA76700}"/>
              </a:ext>
            </a:extLst>
          </p:cNvPr>
          <p:cNvSpPr/>
          <p:nvPr/>
        </p:nvSpPr>
        <p:spPr>
          <a:xfrm rot="5400000">
            <a:off x="11229852" y="5895852"/>
            <a:ext cx="600504" cy="1323792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0AD8CAF-0B26-68F8-14C8-6124D0D26D33}"/>
              </a:ext>
            </a:extLst>
          </p:cNvPr>
          <p:cNvSpPr/>
          <p:nvPr/>
        </p:nvSpPr>
        <p:spPr>
          <a:xfrm rot="5400000">
            <a:off x="11229852" y="-361643"/>
            <a:ext cx="600504" cy="1323792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82D0CC1-70DC-D7C5-FF91-BA89D4F69CBA}"/>
              </a:ext>
            </a:extLst>
          </p:cNvPr>
          <p:cNvSpPr/>
          <p:nvPr/>
        </p:nvSpPr>
        <p:spPr>
          <a:xfrm rot="5400000">
            <a:off x="8235495" y="1489683"/>
            <a:ext cx="152531" cy="5751557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3E94A56C-F26A-5628-7115-C8421B134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550" y="4549571"/>
            <a:ext cx="1309117" cy="101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5785383-EA2F-51E8-CE7A-79485917C2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22CA26-45A4-1C32-6B83-4E3428D70409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6E8871-D41E-2C5F-C10E-36250C94E9C0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5DC3FF-36DE-957F-C12D-8CDA6616861D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D9377E-B7EB-B71B-176A-E0F67BB91FDF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633F88A-E540-80C8-8E0A-91B6B8681119}"/>
              </a:ext>
            </a:extLst>
          </p:cNvPr>
          <p:cNvSpPr txBox="1">
            <a:spLocks/>
          </p:cNvSpPr>
          <p:nvPr/>
        </p:nvSpPr>
        <p:spPr>
          <a:xfrm>
            <a:off x="2981324" y="0"/>
            <a:ext cx="9207439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>
                <a:solidFill>
                  <a:srgbClr val="FF0000"/>
                </a:solidFill>
                <a:latin typeface="Selawik" panose="020B0502040204020203" pitchFamily="34" charset="0"/>
              </a:rPr>
              <a:t>1-Bag Method</a:t>
            </a:r>
            <a:r>
              <a:rPr lang="en-US" sz="4000">
                <a:latin typeface="Selawik" panose="020B0502040204020203" pitchFamily="34" charset="0"/>
              </a:rPr>
              <a:t>:</a:t>
            </a:r>
            <a:r>
              <a:rPr lang="en-US" sz="4000" b="1">
                <a:latin typeface="Selawik" panose="020B0502040204020203" pitchFamily="34" charset="0"/>
              </a:rPr>
              <a:t> </a:t>
            </a:r>
            <a:r>
              <a:rPr lang="en-US" sz="4000">
                <a:latin typeface="Selawik" panose="020B0502040204020203" pitchFamily="34" charset="0"/>
              </a:rPr>
              <a:t>How to Administer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B376548E-78AE-E4A8-2782-B4A61CEAB1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682576"/>
              </p:ext>
            </p:extLst>
          </p:nvPr>
        </p:nvGraphicFramePr>
        <p:xfrm>
          <a:off x="695505" y="1647824"/>
          <a:ext cx="5714819" cy="5057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B06DE86-776C-7329-170D-4415FC61B8D4}"/>
              </a:ext>
            </a:extLst>
          </p:cNvPr>
          <p:cNvSpPr/>
          <p:nvPr/>
        </p:nvSpPr>
        <p:spPr>
          <a:xfrm>
            <a:off x="514350" y="734446"/>
            <a:ext cx="11517395" cy="7324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          For institutions with </a:t>
            </a:r>
            <a:r>
              <a:rPr lang="en-US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programmable smart pumps 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(automatic switch from loading to maintenance infusion and using single admixture preparation</a:t>
            </a:r>
            <a:endParaRPr lang="en-CA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pic>
        <p:nvPicPr>
          <p:cNvPr id="29" name="Graphic 28" descr="Warning with solid fill">
            <a:extLst>
              <a:ext uri="{FF2B5EF4-FFF2-40B4-BE49-F238E27FC236}">
                <a16:creationId xmlns:a16="http://schemas.microsoft.com/office/drawing/2014/main" id="{9BAA195B-B534-032C-2675-18E361343B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3489" y="406754"/>
            <a:ext cx="416359" cy="416359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973E35-D0F4-BE54-1458-BF5F94141214}"/>
              </a:ext>
            </a:extLst>
          </p:cNvPr>
          <p:cNvSpPr/>
          <p:nvPr/>
        </p:nvSpPr>
        <p:spPr>
          <a:xfrm>
            <a:off x="7142907" y="2510916"/>
            <a:ext cx="4609920" cy="962026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FF0000"/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SIGMA pump 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must use </a:t>
            </a:r>
            <a:r>
              <a:rPr lang="en-US" b="1">
                <a:solidFill>
                  <a:schemeClr val="tx2">
                    <a:lumMod val="75000"/>
                    <a:lumOff val="25000"/>
                  </a:schemeClr>
                </a:solidFill>
              </a:rPr>
              <a:t>LOADING dose function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 to administer initial loading dose</a:t>
            </a:r>
            <a:endParaRPr lang="en-CA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1E30DF2-6F0A-D100-A967-2C3C7DC1F334}"/>
              </a:ext>
            </a:extLst>
          </p:cNvPr>
          <p:cNvSpPr/>
          <p:nvPr/>
        </p:nvSpPr>
        <p:spPr>
          <a:xfrm>
            <a:off x="7142907" y="4235986"/>
            <a:ext cx="4609920" cy="962026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FF0000"/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ALARIS pump 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must use </a:t>
            </a:r>
            <a:r>
              <a:rPr lang="en-US" b="1">
                <a:solidFill>
                  <a:schemeClr val="tx2">
                    <a:lumMod val="75000"/>
                    <a:lumOff val="25000"/>
                  </a:schemeClr>
                </a:solidFill>
              </a:rPr>
              <a:t>BOLUS dose function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 to administer initial loading dose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 </a:t>
            </a:r>
            <a:endParaRPr lang="en-CA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pic>
        <p:nvPicPr>
          <p:cNvPr id="35" name="Graphic 34" descr="Warning with solid fill">
            <a:extLst>
              <a:ext uri="{FF2B5EF4-FFF2-40B4-BE49-F238E27FC236}">
                <a16:creationId xmlns:a16="http://schemas.microsoft.com/office/drawing/2014/main" id="{29A41780-12CF-551C-1F03-2877695E35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7649" y="2302736"/>
            <a:ext cx="416359" cy="416359"/>
          </a:xfrm>
          <a:prstGeom prst="rect">
            <a:avLst/>
          </a:prstGeom>
        </p:spPr>
      </p:pic>
      <p:pic>
        <p:nvPicPr>
          <p:cNvPr id="37" name="Graphic 36" descr="Warning with solid fill">
            <a:extLst>
              <a:ext uri="{FF2B5EF4-FFF2-40B4-BE49-F238E27FC236}">
                <a16:creationId xmlns:a16="http://schemas.microsoft.com/office/drawing/2014/main" id="{B5FC386E-1053-153D-A770-6BD747C75F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7648" y="4033837"/>
            <a:ext cx="416359" cy="41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7D1492-246B-4CF7-21D2-C3B7052257A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A93ECD-3D12-3C6D-3665-2A2FB4E91727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D4FB4F-2129-0D72-3AA1-1E9A48D2E199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FD63D0-9476-4621-F4F8-191D5A67F929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C55CAE-B53F-4F28-7156-A268049D5903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D00629D-B174-51CF-86F2-DA6AEBD259BC}"/>
              </a:ext>
            </a:extLst>
          </p:cNvPr>
          <p:cNvSpPr txBox="1">
            <a:spLocks/>
          </p:cNvSpPr>
          <p:nvPr/>
        </p:nvSpPr>
        <p:spPr>
          <a:xfrm>
            <a:off x="2981324" y="0"/>
            <a:ext cx="9207439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>
                <a:solidFill>
                  <a:srgbClr val="FF0000"/>
                </a:solidFill>
                <a:latin typeface="Selawik" panose="020B0502040204020203" pitchFamily="34" charset="0"/>
              </a:rPr>
              <a:t>2-Bag Method</a:t>
            </a:r>
            <a:r>
              <a:rPr lang="en-US" sz="4000">
                <a:latin typeface="Selawik" panose="020B0502040204020203" pitchFamily="34" charset="0"/>
              </a:rPr>
              <a:t>:</a:t>
            </a:r>
            <a:r>
              <a:rPr lang="en-US" sz="4000" b="1">
                <a:latin typeface="Selawik" panose="020B0502040204020203" pitchFamily="34" charset="0"/>
              </a:rPr>
              <a:t> </a:t>
            </a:r>
            <a:r>
              <a:rPr lang="en-US" sz="4000">
                <a:latin typeface="Selawik" panose="020B0502040204020203" pitchFamily="34" charset="0"/>
              </a:rPr>
              <a:t>How to Administer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39C676F-9387-764E-114C-774156185F4E}"/>
              </a:ext>
            </a:extLst>
          </p:cNvPr>
          <p:cNvSpPr/>
          <p:nvPr/>
        </p:nvSpPr>
        <p:spPr>
          <a:xfrm>
            <a:off x="1346396" y="709312"/>
            <a:ext cx="9566441" cy="5419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          For institutions </a:t>
            </a:r>
            <a:r>
              <a:rPr lang="en-US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using separate admixture</a:t>
            </a:r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 for loading dose and maintenance infusion</a:t>
            </a:r>
            <a:endParaRPr lang="en-CA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pic>
        <p:nvPicPr>
          <p:cNvPr id="21" name="Graphic 20" descr="Warning with solid fill">
            <a:extLst>
              <a:ext uri="{FF2B5EF4-FFF2-40B4-BE49-F238E27FC236}">
                <a16:creationId xmlns:a16="http://schemas.microsoft.com/office/drawing/2014/main" id="{AF8E554B-06E1-2AF0-F78C-C734CC1ACD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278" y="401710"/>
            <a:ext cx="416359" cy="416359"/>
          </a:xfrm>
          <a:prstGeom prst="rect">
            <a:avLst/>
          </a:prstGeom>
        </p:spPr>
      </p:pic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DB40635A-64B1-9ED5-883C-A84127ECD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8722835"/>
              </p:ext>
            </p:extLst>
          </p:nvPr>
        </p:nvGraphicFramePr>
        <p:xfrm>
          <a:off x="3238589" y="1352551"/>
          <a:ext cx="5714819" cy="5448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" name="Graphic 29" descr="Garbage with solid fill">
            <a:extLst>
              <a:ext uri="{FF2B5EF4-FFF2-40B4-BE49-F238E27FC236}">
                <a16:creationId xmlns:a16="http://schemas.microsoft.com/office/drawing/2014/main" id="{4E362DC9-22F3-5D07-8689-D3D8D92167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61423" y="2937768"/>
            <a:ext cx="740551" cy="74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52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9F55A-B6F8-5C21-05F4-3520D06605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698A22-50E4-A121-BF15-5311BD6BF83C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28E9F7-1210-FAFA-AD34-8F9F2A098324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0247C3-7661-A353-EDCF-3BBB3D0CE151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20DF270F-5CE3-9AB1-864F-E93BF257C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8560268"/>
              </p:ext>
            </p:extLst>
          </p:nvPr>
        </p:nvGraphicFramePr>
        <p:xfrm>
          <a:off x="833128" y="1220678"/>
          <a:ext cx="9909439" cy="51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itle 1">
            <a:extLst>
              <a:ext uri="{FF2B5EF4-FFF2-40B4-BE49-F238E27FC236}">
                <a16:creationId xmlns:a16="http://schemas.microsoft.com/office/drawing/2014/main" id="{800AF1CD-7B5B-238D-F3FB-3D3AC16EBBB4}"/>
              </a:ext>
            </a:extLst>
          </p:cNvPr>
          <p:cNvSpPr txBox="1">
            <a:spLocks/>
          </p:cNvSpPr>
          <p:nvPr/>
        </p:nvSpPr>
        <p:spPr>
          <a:xfrm>
            <a:off x="2854539" y="0"/>
            <a:ext cx="9334224" cy="1359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000" b="1">
                <a:latin typeface="Selawik" panose="020B0502040204020203" pitchFamily="34" charset="0"/>
              </a:rPr>
              <a:t>Discontinuation Criteria</a:t>
            </a:r>
            <a:br>
              <a:rPr lang="en-US" sz="5000" b="1">
                <a:latin typeface="Selawik" panose="020B0502040204020203" pitchFamily="34" charset="0"/>
              </a:rPr>
            </a:br>
            <a:r>
              <a:rPr lang="en-US" sz="4100" b="1">
                <a:latin typeface="Selawik" panose="020B0502040204020203" pitchFamily="34" charset="0"/>
              </a:rPr>
              <a:t>Part I - Lab Work to Order</a:t>
            </a:r>
            <a:endParaRPr lang="en-CA" sz="4100">
              <a:latin typeface="Selawik" panose="020B0502040204020203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1A5C1DE-A10D-E83C-B1E8-046E68222A9A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7764186-7B18-D815-ADEE-303475B9DF25}"/>
              </a:ext>
            </a:extLst>
          </p:cNvPr>
          <p:cNvSpPr/>
          <p:nvPr/>
        </p:nvSpPr>
        <p:spPr>
          <a:xfrm>
            <a:off x="6320330" y="3652877"/>
            <a:ext cx="5331200" cy="2688689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	</a:t>
            </a:r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3030204020804" pitchFamily="34" charset="0"/>
              </a:rPr>
              <a:t>*Reminder, the patient will need </a:t>
            </a:r>
            <a:r>
              <a:rPr lang="en-US" sz="1900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3030204020804" pitchFamily="34" charset="0"/>
              </a:rPr>
              <a:t>at minimum</a:t>
            </a:r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3030204020804" pitchFamily="34" charset="0"/>
              </a:rPr>
              <a:t> close to 21 hours of NAC</a:t>
            </a:r>
          </a:p>
          <a:p>
            <a:endParaRPr lang="en-US" sz="1900" dirty="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3030204020804" pitchFamily="34" charset="0"/>
            </a:endParaRPr>
          </a:p>
          <a:p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3030204020804" pitchFamily="34" charset="0"/>
              </a:rPr>
              <a:t>We advise drawing lab work near the end of the 21-hour infusion to minimize the time gap between the lab work resulting and the infusion ending. </a:t>
            </a:r>
            <a:endParaRPr lang="en-CA" sz="1900" dirty="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3030204020804" pitchFamily="34" charset="0"/>
            </a:endParaRPr>
          </a:p>
        </p:txBody>
      </p:sp>
      <p:pic>
        <p:nvPicPr>
          <p:cNvPr id="16" name="Graphic 15" descr="Line arrow: Counter-clockwise curve with solid fill">
            <a:extLst>
              <a:ext uri="{FF2B5EF4-FFF2-40B4-BE49-F238E27FC236}">
                <a16:creationId xmlns:a16="http://schemas.microsoft.com/office/drawing/2014/main" id="{622EE831-73D9-6286-6C18-832BB7B163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163256">
            <a:off x="9709878" y="2809912"/>
            <a:ext cx="1238177" cy="1238177"/>
          </a:xfrm>
          <a:prstGeom prst="rect">
            <a:avLst/>
          </a:prstGeom>
        </p:spPr>
      </p:pic>
      <p:pic>
        <p:nvPicPr>
          <p:cNvPr id="18" name="Graphic 17" descr="Warning with solid fill">
            <a:extLst>
              <a:ext uri="{FF2B5EF4-FFF2-40B4-BE49-F238E27FC236}">
                <a16:creationId xmlns:a16="http://schemas.microsoft.com/office/drawing/2014/main" id="{46E004CF-CF49-A6C2-E3D6-6E18C7FFAB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2652" y="3652877"/>
            <a:ext cx="672329" cy="6723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97692E-0535-7A95-4F2A-8210F57B70D2}"/>
              </a:ext>
            </a:extLst>
          </p:cNvPr>
          <p:cNvSpPr/>
          <p:nvPr/>
        </p:nvSpPr>
        <p:spPr>
          <a:xfrm>
            <a:off x="1449433" y="3652877"/>
            <a:ext cx="782425" cy="412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Biome" panose="020B0503030204020804" pitchFamily="34" charset="0"/>
                <a:cs typeface="Biome" panose="020B0503030204020804" pitchFamily="34" charset="0"/>
              </a:rPr>
              <a:t>AND</a:t>
            </a:r>
            <a:endParaRPr lang="en-CA" b="1" dirty="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022245-E0F9-3517-F113-321BDCFBC643}"/>
              </a:ext>
            </a:extLst>
          </p:cNvPr>
          <p:cNvSpPr/>
          <p:nvPr/>
        </p:nvSpPr>
        <p:spPr>
          <a:xfrm>
            <a:off x="1449432" y="4791009"/>
            <a:ext cx="782425" cy="412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Biome" panose="020B0503030204020804" pitchFamily="34" charset="0"/>
                <a:cs typeface="Biome" panose="020B0503030204020804" pitchFamily="34" charset="0"/>
              </a:rPr>
              <a:t>AND</a:t>
            </a:r>
            <a:endParaRPr lang="en-CA" b="1" dirty="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00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CCDCB7-C66F-2C8B-B05D-122D7DF51B3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F4B2DCE-BE74-DBAD-90DB-AD989FF9DF5F}"/>
              </a:ext>
            </a:extLst>
          </p:cNvPr>
          <p:cNvSpPr txBox="1">
            <a:spLocks/>
          </p:cNvSpPr>
          <p:nvPr/>
        </p:nvSpPr>
        <p:spPr>
          <a:xfrm>
            <a:off x="1647825" y="0"/>
            <a:ext cx="10540938" cy="1359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000" b="1" dirty="0">
                <a:latin typeface="Selawik" panose="020B0502040204020203" pitchFamily="34" charset="0"/>
              </a:rPr>
              <a:t>Discontinuation Criteria</a:t>
            </a:r>
            <a:br>
              <a:rPr lang="en-US" sz="5000" b="1" dirty="0">
                <a:latin typeface="Selawik" panose="020B0502040204020203" pitchFamily="34" charset="0"/>
              </a:rPr>
            </a:br>
            <a:r>
              <a:rPr lang="en-US" sz="4100" b="1" dirty="0">
                <a:latin typeface="Selawik" panose="020B0502040204020203" pitchFamily="34" charset="0"/>
              </a:rPr>
              <a:t>Part II - Assessment of Lab Work</a:t>
            </a:r>
            <a:endParaRPr lang="en-CA" sz="4100" dirty="0">
              <a:latin typeface="Selawik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F85854-7C44-62EB-BEE1-3C29CEF66BB8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5C22D4-416C-1B77-4BD3-2FAA6DCA1DF2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CD2141-3885-320C-2F68-5458F9793326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F007443F-6BB0-5538-89C4-B217454F8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8888943"/>
              </p:ext>
            </p:extLst>
          </p:nvPr>
        </p:nvGraphicFramePr>
        <p:xfrm>
          <a:off x="1520435" y="1419695"/>
          <a:ext cx="9151128" cy="4326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5140568-0A38-E440-5CDB-8C433755E08C}"/>
              </a:ext>
            </a:extLst>
          </p:cNvPr>
          <p:cNvSpPr txBox="1"/>
          <p:nvPr/>
        </p:nvSpPr>
        <p:spPr>
          <a:xfrm>
            <a:off x="1333500" y="5986020"/>
            <a:ext cx="10277475" cy="457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200" kern="100">
                <a:effectLst/>
                <a:latin typeface="Biome" panose="020B0503030204020804" pitchFamily="34" charset="0"/>
                <a:ea typeface="Aptos" panose="020B0004020202020204" pitchFamily="34" charset="0"/>
                <a:cs typeface="Biome" panose="020B0503030204020804" pitchFamily="34" charset="0"/>
              </a:rPr>
              <a:t>*Contact BC Poison Control Centre regarding discontinuation questions</a:t>
            </a:r>
            <a:endParaRPr lang="en-CA" sz="2200" kern="100">
              <a:effectLst/>
              <a:latin typeface="Biome" panose="020B0503030204020804" pitchFamily="34" charset="0"/>
              <a:ea typeface="Aptos" panose="020B0004020202020204" pitchFamily="34" charset="0"/>
              <a:cs typeface="Biome" panose="020B05030302040208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784C0D-5F75-DCD8-81D6-1AABB6B36E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82" y="5746598"/>
            <a:ext cx="813896" cy="63220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48FEF95C-C523-1FA2-C153-FFE0CC7B9359}"/>
              </a:ext>
            </a:extLst>
          </p:cNvPr>
          <p:cNvSpPr/>
          <p:nvPr/>
        </p:nvSpPr>
        <p:spPr>
          <a:xfrm>
            <a:off x="2149311" y="2886744"/>
            <a:ext cx="782425" cy="412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Biome" panose="020B0503030204020804" pitchFamily="34" charset="0"/>
                <a:cs typeface="Biome" panose="020B0503030204020804" pitchFamily="34" charset="0"/>
              </a:rPr>
              <a:t>AND</a:t>
            </a:r>
            <a:endParaRPr lang="en-CA" b="1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4810054-A375-BB95-E751-4E54AE797ED2}"/>
              </a:ext>
            </a:extLst>
          </p:cNvPr>
          <p:cNvSpPr/>
          <p:nvPr/>
        </p:nvSpPr>
        <p:spPr>
          <a:xfrm>
            <a:off x="2149311" y="3849857"/>
            <a:ext cx="782425" cy="412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Biome" panose="020B0503030204020804" pitchFamily="34" charset="0"/>
                <a:cs typeface="Biome" panose="020B0503030204020804" pitchFamily="34" charset="0"/>
              </a:rPr>
              <a:t>AND</a:t>
            </a:r>
            <a:endParaRPr lang="en-CA" b="1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F0CC152-A72D-7AAA-0C1F-EA9E53DDE4B8}"/>
              </a:ext>
            </a:extLst>
          </p:cNvPr>
          <p:cNvSpPr/>
          <p:nvPr/>
        </p:nvSpPr>
        <p:spPr>
          <a:xfrm>
            <a:off x="2149311" y="4715065"/>
            <a:ext cx="782425" cy="412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Biome" panose="020B0503030204020804" pitchFamily="34" charset="0"/>
                <a:cs typeface="Biome" panose="020B0503030204020804" pitchFamily="34" charset="0"/>
              </a:rPr>
              <a:t>AND</a:t>
            </a:r>
            <a:endParaRPr lang="en-CA" b="1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6F5108-3515-A60F-98B4-7A172814BC9C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9534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3F9CAA-0ACA-EE78-C99D-8A0E194F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27BF58B-D060-4CED-18BC-93A846A297ED}"/>
              </a:ext>
            </a:extLst>
          </p:cNvPr>
          <p:cNvSpPr txBox="1">
            <a:spLocks/>
          </p:cNvSpPr>
          <p:nvPr/>
        </p:nvSpPr>
        <p:spPr>
          <a:xfrm>
            <a:off x="1895475" y="0"/>
            <a:ext cx="10293288" cy="1359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000" b="1" dirty="0">
                <a:latin typeface="Selawik" panose="020B0502040204020203" pitchFamily="34" charset="0"/>
              </a:rPr>
              <a:t>Discontinuation Criteria</a:t>
            </a:r>
            <a:br>
              <a:rPr lang="en-US" sz="5000" b="1" dirty="0">
                <a:latin typeface="Selawik" panose="020B0502040204020203" pitchFamily="34" charset="0"/>
              </a:rPr>
            </a:br>
            <a:r>
              <a:rPr lang="en-US" sz="4100" b="1" dirty="0">
                <a:latin typeface="Selawik" panose="020B0502040204020203" pitchFamily="34" charset="0"/>
              </a:rPr>
              <a:t>Part III - Failure to Meet Criteria</a:t>
            </a:r>
            <a:endParaRPr lang="en-CA" sz="4100" dirty="0">
              <a:latin typeface="Selawik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BA6BB8-5194-0606-8F06-C5A9675E1374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154C2B-D94D-69F0-DFC8-F0BA3DBF64D7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6F9544-48FB-0500-12B5-49724067E489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7D8997D6-66A4-B138-C0EC-547409391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7184746"/>
              </p:ext>
            </p:extLst>
          </p:nvPr>
        </p:nvGraphicFramePr>
        <p:xfrm>
          <a:off x="1307125" y="1488264"/>
          <a:ext cx="9577750" cy="4920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6CF5474-7B50-6694-98CF-7DA418D8C30D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6289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6F2E78-D365-6D74-2BF0-E3A384566B3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pic>
        <p:nvPicPr>
          <p:cNvPr id="5" name="Content Placeholder 4" descr="A screenshot of a medical application&#10;&#10;AI-generated content may be incorrect.">
            <a:extLst>
              <a:ext uri="{FF2B5EF4-FFF2-40B4-BE49-F238E27FC236}">
                <a16:creationId xmlns:a16="http://schemas.microsoft.com/office/drawing/2014/main" id="{B0C724BF-0131-4D87-1252-669700309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628" y="285546"/>
            <a:ext cx="3578901" cy="6412199"/>
          </a:xfr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EC17D3-AF4B-E6DC-3AF6-CC6929024092}"/>
              </a:ext>
            </a:extLst>
          </p:cNvPr>
          <p:cNvSpPr/>
          <p:nvPr/>
        </p:nvSpPr>
        <p:spPr>
          <a:xfrm>
            <a:off x="2075180" y="1453821"/>
            <a:ext cx="3103419" cy="2715490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  This is a summary infographic that can be posted around your hospital unit or at nursing station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E32CE-83B0-3D70-2AD1-894969117334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90304E-A29E-EE29-D015-C09769799882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4E59A4-894E-7D5F-3457-789ADB9DE83D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A02FDC-5FEE-7331-EB76-720D6F48C071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Graphic 16" descr="Wave Gesture with solid fill">
            <a:extLst>
              <a:ext uri="{FF2B5EF4-FFF2-40B4-BE49-F238E27FC236}">
                <a16:creationId xmlns:a16="http://schemas.microsoft.com/office/drawing/2014/main" id="{E773B319-9E0B-36CB-EFE6-C4629C42C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9701" y="836770"/>
            <a:ext cx="1024201" cy="102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54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F09646-CC7A-A75B-1F9D-0884895DFB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5" y="2967393"/>
            <a:ext cx="5008774" cy="38906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EE7938-C42E-E36C-B7EE-6DA4666130DF}"/>
              </a:ext>
            </a:extLst>
          </p:cNvPr>
          <p:cNvSpPr/>
          <p:nvPr/>
        </p:nvSpPr>
        <p:spPr>
          <a:xfrm>
            <a:off x="0" y="0"/>
            <a:ext cx="1280160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914F18-38BE-5B08-16C9-7C47F5C87A60}"/>
              </a:ext>
            </a:extLst>
          </p:cNvPr>
          <p:cNvSpPr txBox="1">
            <a:spLocks/>
          </p:cNvSpPr>
          <p:nvPr/>
        </p:nvSpPr>
        <p:spPr>
          <a:xfrm rot="16200000">
            <a:off x="-2694526" y="2851907"/>
            <a:ext cx="6592216" cy="1203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>
                <a:latin typeface="Selawik" panose="020B0502040204020203" pitchFamily="34" charset="0"/>
              </a:rPr>
              <a:t>Implementation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B23450-5695-7610-26E6-A08F38B91639}"/>
              </a:ext>
            </a:extLst>
          </p:cNvPr>
          <p:cNvSpPr/>
          <p:nvPr/>
        </p:nvSpPr>
        <p:spPr>
          <a:xfrm>
            <a:off x="11871490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26A2E9-9A24-7972-43C4-4A52F62CA447}"/>
              </a:ext>
            </a:extLst>
          </p:cNvPr>
          <p:cNvSpPr/>
          <p:nvPr/>
        </p:nvSpPr>
        <p:spPr>
          <a:xfrm rot="5400000">
            <a:off x="1086125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Graphic 24" descr="Daily calendar with solid fill">
            <a:extLst>
              <a:ext uri="{FF2B5EF4-FFF2-40B4-BE49-F238E27FC236}">
                <a16:creationId xmlns:a16="http://schemas.microsoft.com/office/drawing/2014/main" id="{96B1C98D-61C7-CC65-CF5C-1EAA6E557D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464" y="1063318"/>
            <a:ext cx="1453613" cy="1453613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42E8ACB-3532-B397-30A6-4F1459B9575C}"/>
              </a:ext>
            </a:extLst>
          </p:cNvPr>
          <p:cNvSpPr/>
          <p:nvPr/>
        </p:nvSpPr>
        <p:spPr>
          <a:xfrm>
            <a:off x="1508544" y="3520081"/>
            <a:ext cx="9766483" cy="3033723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just"/>
            <a:r>
              <a:rPr lang="en-US" sz="3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Local Resources will need to be aligned with the standardized protocol, for example: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US" sz="3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Order sets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US" sz="3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Infusion references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US" sz="3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Monographs</a:t>
            </a:r>
          </a:p>
        </p:txBody>
      </p:sp>
      <p:pic>
        <p:nvPicPr>
          <p:cNvPr id="29" name="Graphic 28" descr="Checklist with solid fill">
            <a:extLst>
              <a:ext uri="{FF2B5EF4-FFF2-40B4-BE49-F238E27FC236}">
                <a16:creationId xmlns:a16="http://schemas.microsoft.com/office/drawing/2014/main" id="{D8F533FD-8551-CED3-B1F4-80EA1921D0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0982" y="3885283"/>
            <a:ext cx="914400" cy="914400"/>
          </a:xfrm>
          <a:prstGeom prst="rect">
            <a:avLst/>
          </a:prstGeom>
        </p:spPr>
      </p:pic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id="{2EE86FD4-8496-C56E-C89B-9A78B2906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099126"/>
              </p:ext>
            </p:extLst>
          </p:nvPr>
        </p:nvGraphicFramePr>
        <p:xfrm>
          <a:off x="2531343" y="685713"/>
          <a:ext cx="8007927" cy="2595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35948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62CDB-35E4-90F1-6273-BFA1840AC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DC52B5-4126-4CC3-561D-9CEA67F9D43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D0E6FC-88EB-4902-E226-B9A15A19FB4C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AC8E4B-B96C-8CF6-5AF3-2EAEF5E25642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F9B35E-3EE4-3F22-21F3-D1E1EC9906DF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CC2967-EAD2-E600-80A1-D5BFD012886A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7FF63-1DAC-6177-943B-783280207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Selawik" panose="020B0502040204020203" pitchFamily="34" charset="0"/>
              </a:rPr>
              <a:t>Call BC Drug and Poison Information Centre</a:t>
            </a:r>
          </a:p>
          <a:p>
            <a:pPr marL="0" indent="0" algn="ctr">
              <a:buNone/>
            </a:pPr>
            <a:endParaRPr lang="en-US" sz="4500" dirty="0">
              <a:latin typeface="Selawik" panose="020B0502040204020203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latin typeface="Selawik" panose="020B0502040204020203" pitchFamily="34" charset="0"/>
              </a:rPr>
              <a:t>604-682-5050</a:t>
            </a:r>
          </a:p>
          <a:p>
            <a:pPr marL="0" indent="0" algn="ctr">
              <a:buNone/>
            </a:pPr>
            <a:r>
              <a:rPr lang="en-US" sz="4000" dirty="0">
                <a:latin typeface="Selawik" panose="020B0502040204020203" pitchFamily="34" charset="0"/>
              </a:rPr>
              <a:t>1-800-567-8911</a:t>
            </a:r>
          </a:p>
          <a:p>
            <a:pPr marL="0" indent="0" algn="ctr">
              <a:buNone/>
            </a:pPr>
            <a:endParaRPr lang="en-CA" sz="4000" dirty="0">
              <a:latin typeface="Selawik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5ABEA-EF79-599B-3EDC-8DB8A014371D}"/>
              </a:ext>
            </a:extLst>
          </p:cNvPr>
          <p:cNvSpPr txBox="1"/>
          <p:nvPr/>
        </p:nvSpPr>
        <p:spPr>
          <a:xfrm>
            <a:off x="2134067" y="618712"/>
            <a:ext cx="759986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00" b="1" dirty="0">
                <a:latin typeface="Selawik" panose="020B0502040204020203" pitchFamily="34" charset="0"/>
              </a:rPr>
              <a:t>Questions?</a:t>
            </a:r>
            <a:endParaRPr lang="en-CA" sz="4900" b="1" dirty="0">
              <a:latin typeface="Selawik" panose="020B05020402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81DD3E-CAA1-7622-B9C9-E561969DA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505" y="4699096"/>
            <a:ext cx="2340990" cy="181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5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D0B93183-EF9A-1533-2F7B-4984D352184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5" y="2967393"/>
            <a:ext cx="5008774" cy="389060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12D12CA-2E9B-55EF-C40A-708337BFA635}"/>
              </a:ext>
            </a:extLst>
          </p:cNvPr>
          <p:cNvSpPr/>
          <p:nvPr/>
        </p:nvSpPr>
        <p:spPr>
          <a:xfrm>
            <a:off x="0" y="0"/>
            <a:ext cx="1280160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36BB18-C1BD-85B8-0EDF-43878BD0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694526" y="2851907"/>
            <a:ext cx="6592216" cy="1203159"/>
          </a:xfrm>
        </p:spPr>
        <p:txBody>
          <a:bodyPr>
            <a:normAutofit/>
          </a:bodyPr>
          <a:lstStyle/>
          <a:p>
            <a:pPr algn="ctr"/>
            <a:r>
              <a:rPr lang="en-US" sz="6200" b="1">
                <a:latin typeface="Selawik" panose="020B0502040204020203" pitchFamily="34" charset="0"/>
              </a:rPr>
              <a:t>Background</a:t>
            </a:r>
            <a:endParaRPr lang="en-CA" sz="6200" b="1">
              <a:latin typeface="Selawik" panose="020B0502040204020203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211F9A6-3F7D-4269-7E50-835C9777197A}"/>
              </a:ext>
            </a:extLst>
          </p:cNvPr>
          <p:cNvSpPr/>
          <p:nvPr/>
        </p:nvSpPr>
        <p:spPr>
          <a:xfrm>
            <a:off x="1536253" y="582046"/>
            <a:ext cx="9766483" cy="1777995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latin typeface="Selawik" panose="020B0502040204020203" pitchFamily="34" charset="0"/>
                <a:cs typeface="Biome" panose="020B0502040204020203" pitchFamily="34" charset="0"/>
              </a:rPr>
              <a:t>	</a:t>
            </a:r>
          </a:p>
          <a:p>
            <a:pPr algn="just"/>
            <a:endParaRPr lang="en-US" sz="2800"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lvl="2"/>
            <a:r>
              <a:rPr lang="en-US" sz="26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BC DPIC is transitioning to a new, standardized pan-Canadian protocol for management of acetaminophen poisoning with intravenous N-acetylcysteine (NAC) </a:t>
            </a:r>
          </a:p>
          <a:p>
            <a:pPr algn="just"/>
            <a:endParaRPr lang="en-US" sz="2800"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algn="just"/>
            <a:endParaRPr lang="en-CA" sz="2800">
              <a:latin typeface="Selawik" panose="020B0502040204020203" pitchFamily="34" charset="0"/>
            </a:endParaRPr>
          </a:p>
        </p:txBody>
      </p:sp>
      <p:pic>
        <p:nvPicPr>
          <p:cNvPr id="52" name="Graphic 51" descr="Maple Leaf with solid fill">
            <a:extLst>
              <a:ext uri="{FF2B5EF4-FFF2-40B4-BE49-F238E27FC236}">
                <a16:creationId xmlns:a16="http://schemas.microsoft.com/office/drawing/2014/main" id="{C41310A4-52E9-0331-5D76-B5704CAD4C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3253" y="1039818"/>
            <a:ext cx="854419" cy="854419"/>
          </a:xfrm>
          <a:prstGeom prst="rect">
            <a:avLst/>
          </a:prstGeom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5E43B35-136E-2730-8382-40231F4D9C66}"/>
              </a:ext>
            </a:extLst>
          </p:cNvPr>
          <p:cNvSpPr/>
          <p:nvPr/>
        </p:nvSpPr>
        <p:spPr>
          <a:xfrm>
            <a:off x="1536253" y="2702490"/>
            <a:ext cx="9766483" cy="1577279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BC is changing the N-acetylcysteine protocol to align with the rest of the Canadian Provinces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41B2AA0-F3E5-49B0-FEFB-56AC94EF114B}"/>
              </a:ext>
            </a:extLst>
          </p:cNvPr>
          <p:cNvSpPr/>
          <p:nvPr/>
        </p:nvSpPr>
        <p:spPr>
          <a:xfrm>
            <a:off x="1536252" y="4780245"/>
            <a:ext cx="9766483" cy="1577279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The change is in response to safety concerns raised by the Institute for Safe Medication Practices (ISMP) Canada</a:t>
            </a:r>
          </a:p>
        </p:txBody>
      </p:sp>
      <p:pic>
        <p:nvPicPr>
          <p:cNvPr id="60" name="Graphic 59" descr="Danger with solid fill">
            <a:extLst>
              <a:ext uri="{FF2B5EF4-FFF2-40B4-BE49-F238E27FC236}">
                <a16:creationId xmlns:a16="http://schemas.microsoft.com/office/drawing/2014/main" id="{0E6CDD5B-A328-BA0B-C35F-E97D1C9135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3253" y="5077150"/>
            <a:ext cx="854419" cy="85441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8AD77D48-B196-0293-E2C8-D0EB7E32FFCB}"/>
              </a:ext>
            </a:extLst>
          </p:cNvPr>
          <p:cNvSpPr/>
          <p:nvPr/>
        </p:nvSpPr>
        <p:spPr>
          <a:xfrm rot="5400000">
            <a:off x="1086125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EE69A59-1952-B637-4C46-A5046D35DB2C}"/>
              </a:ext>
            </a:extLst>
          </p:cNvPr>
          <p:cNvSpPr/>
          <p:nvPr/>
        </p:nvSpPr>
        <p:spPr>
          <a:xfrm>
            <a:off x="11871490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6" name="Graphic 65" descr="IV with solid fill">
            <a:extLst>
              <a:ext uri="{FF2B5EF4-FFF2-40B4-BE49-F238E27FC236}">
                <a16:creationId xmlns:a16="http://schemas.microsoft.com/office/drawing/2014/main" id="{8E067C44-4FF7-7D0F-5560-D042C57DB6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3254" y="3019608"/>
            <a:ext cx="854694" cy="8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0A3F8D-B186-E0D2-6E49-8742986734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5" y="2967393"/>
            <a:ext cx="5008774" cy="38906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BED8F48-A990-6646-5356-7C4FED7562AB}"/>
              </a:ext>
            </a:extLst>
          </p:cNvPr>
          <p:cNvSpPr/>
          <p:nvPr/>
        </p:nvSpPr>
        <p:spPr>
          <a:xfrm>
            <a:off x="0" y="0"/>
            <a:ext cx="1280160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88C7BDAF-8452-92DD-3A14-7E9BE09A8C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97304"/>
              </p:ext>
            </p:extLst>
          </p:nvPr>
        </p:nvGraphicFramePr>
        <p:xfrm>
          <a:off x="1563625" y="3364991"/>
          <a:ext cx="10120722" cy="3273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E0FED2-EC09-CB9C-E464-3E7ADFDD3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254519"/>
              </p:ext>
            </p:extLst>
          </p:nvPr>
        </p:nvGraphicFramePr>
        <p:xfrm>
          <a:off x="3463090" y="1526537"/>
          <a:ext cx="6374182" cy="1628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7267">
                  <a:extLst>
                    <a:ext uri="{9D8B030D-6E8A-4147-A177-3AD203B41FA5}">
                      <a16:colId xmlns:a16="http://schemas.microsoft.com/office/drawing/2014/main" val="620454134"/>
                    </a:ext>
                  </a:extLst>
                </a:gridCol>
                <a:gridCol w="3176915">
                  <a:extLst>
                    <a:ext uri="{9D8B030D-6E8A-4147-A177-3AD203B41FA5}">
                      <a16:colId xmlns:a16="http://schemas.microsoft.com/office/drawing/2014/main" val="1981387863"/>
                    </a:ext>
                  </a:extLst>
                </a:gridCol>
              </a:tblGrid>
              <a:tr h="317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Selawik" panose="020B0502040204020203" pitchFamily="34" charset="0"/>
                        </a:rPr>
                        <a:t>OLD</a:t>
                      </a:r>
                      <a:endParaRPr lang="en-CA" sz="2000" kern="100">
                        <a:effectLst/>
                        <a:latin typeface="Selawik" panose="020B0502040204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Selawik" panose="020B0502040204020203" pitchFamily="34" charset="0"/>
                        </a:rPr>
                        <a:t>NEW</a:t>
                      </a:r>
                      <a:endParaRPr lang="en-CA" sz="2000" kern="100">
                        <a:effectLst/>
                        <a:latin typeface="Selawik" panose="020B0502040204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403228"/>
                  </a:ext>
                </a:extLst>
              </a:tr>
              <a:tr h="1308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0" kern="100">
                          <a:effectLst/>
                          <a:latin typeface="Selawik" panose="020B0502040204020203" pitchFamily="34" charset="0"/>
                        </a:rPr>
                        <a:t>3 Bags</a:t>
                      </a:r>
                      <a:endParaRPr lang="en-CA" sz="2000" b="0" kern="100">
                        <a:effectLst/>
                        <a:latin typeface="Selawik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0" kern="100">
                          <a:effectLst/>
                          <a:latin typeface="Selawik" panose="020B0502040204020203" pitchFamily="34" charset="0"/>
                        </a:rPr>
                        <a:t>Multiple concentrations</a:t>
                      </a:r>
                      <a:endParaRPr lang="en-CA" sz="2000" b="0" kern="100">
                        <a:effectLst/>
                        <a:latin typeface="Selawik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0" kern="100">
                          <a:effectLst/>
                          <a:latin typeface="Selawik" panose="020B0502040204020203" pitchFamily="34" charset="0"/>
                        </a:rPr>
                        <a:t>Complex Dosing</a:t>
                      </a:r>
                      <a:endParaRPr lang="en-CA" sz="2000" b="0" kern="100">
                        <a:effectLst/>
                        <a:latin typeface="Selawik" panose="020B0502040204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Selawik" panose="020B0502040204020203" pitchFamily="34" charset="0"/>
                        </a:rPr>
                        <a:t>1 Concentration</a:t>
                      </a:r>
                      <a:endParaRPr lang="en-CA" sz="2000" b="1" kern="100">
                        <a:effectLst/>
                        <a:latin typeface="Selawik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Selawik" panose="020B0502040204020203" pitchFamily="34" charset="0"/>
                        </a:rPr>
                        <a:t>2 Steps</a:t>
                      </a:r>
                      <a:endParaRPr lang="en-CA" sz="2000" b="1" kern="100">
                        <a:effectLst/>
                        <a:latin typeface="Selawik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Selawik" panose="020B0502040204020203" pitchFamily="34" charset="0"/>
                        </a:rPr>
                        <a:t>Standardized Dosing</a:t>
                      </a:r>
                      <a:endParaRPr lang="en-CA" sz="2000" b="1" kern="100">
                        <a:effectLst/>
                        <a:latin typeface="Selawik" panose="020B0502040204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6006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9A38EAB4-AEC0-A1D7-1892-BFC1AB1FE323}"/>
              </a:ext>
            </a:extLst>
          </p:cNvPr>
          <p:cNvSpPr txBox="1">
            <a:spLocks/>
          </p:cNvSpPr>
          <p:nvPr/>
        </p:nvSpPr>
        <p:spPr>
          <a:xfrm rot="16200000">
            <a:off x="-2694526" y="2851907"/>
            <a:ext cx="6592216" cy="1203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>
                <a:latin typeface="Selawik" panose="020B0502040204020203" pitchFamily="34" charset="0"/>
              </a:rPr>
              <a:t>What is changing?</a:t>
            </a:r>
            <a:endParaRPr lang="en-CA" sz="5000" b="1">
              <a:latin typeface="Selawik" panose="020B050204020402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DCD8E7D-DC80-6E07-8FE5-385CCE9920AA}"/>
              </a:ext>
            </a:extLst>
          </p:cNvPr>
          <p:cNvSpPr/>
          <p:nvPr/>
        </p:nvSpPr>
        <p:spPr>
          <a:xfrm rot="5400000">
            <a:off x="1086125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3544DE-4FE5-B22B-202F-3DC8618B7341}"/>
              </a:ext>
            </a:extLst>
          </p:cNvPr>
          <p:cNvSpPr/>
          <p:nvPr/>
        </p:nvSpPr>
        <p:spPr>
          <a:xfrm>
            <a:off x="11871490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736FD3-5E2B-C8F7-B5AA-44EDEA259CD7}"/>
              </a:ext>
            </a:extLst>
          </p:cNvPr>
          <p:cNvSpPr txBox="1"/>
          <p:nvPr/>
        </p:nvSpPr>
        <p:spPr>
          <a:xfrm>
            <a:off x="3065377" y="476084"/>
            <a:ext cx="7169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The traditional 3-step regimen is being replaced by a </a:t>
            </a:r>
            <a:r>
              <a:rPr lang="en-US" sz="2400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simplified 1-concentration, 2-step protocol</a:t>
            </a:r>
          </a:p>
        </p:txBody>
      </p:sp>
    </p:spTree>
    <p:extLst>
      <p:ext uri="{BB962C8B-B14F-4D97-AF65-F5344CB8AC3E}">
        <p14:creationId xmlns:p14="http://schemas.microsoft.com/office/powerpoint/2010/main" val="366565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4AD9A1-E099-C6C5-C40D-BFF2E3507994}"/>
              </a:ext>
            </a:extLst>
          </p:cNvPr>
          <p:cNvSpPr/>
          <p:nvPr/>
        </p:nvSpPr>
        <p:spPr>
          <a:xfrm>
            <a:off x="0" y="0"/>
            <a:ext cx="1280160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0E4BD3-FB27-9769-8247-357615D7F752}"/>
              </a:ext>
            </a:extLst>
          </p:cNvPr>
          <p:cNvSpPr txBox="1">
            <a:spLocks/>
          </p:cNvSpPr>
          <p:nvPr/>
        </p:nvSpPr>
        <p:spPr>
          <a:xfrm rot="16200000">
            <a:off x="-2694526" y="2851907"/>
            <a:ext cx="6592216" cy="1203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Selawik" panose="020B0502040204020203" pitchFamily="34" charset="0"/>
              </a:rPr>
              <a:t>Key Practice Changes</a:t>
            </a:r>
            <a:endParaRPr lang="en-CA" b="1">
              <a:latin typeface="Selawik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D8F0AC-0F0E-B55A-FA2C-02180A0F9B7C}"/>
              </a:ext>
            </a:extLst>
          </p:cNvPr>
          <p:cNvSpPr/>
          <p:nvPr/>
        </p:nvSpPr>
        <p:spPr>
          <a:xfrm rot="5400000">
            <a:off x="1086125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F30E52-A8F8-9B43-5F48-21D16660FE23}"/>
              </a:ext>
            </a:extLst>
          </p:cNvPr>
          <p:cNvSpPr/>
          <p:nvPr/>
        </p:nvSpPr>
        <p:spPr>
          <a:xfrm>
            <a:off x="11871490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5AA0117-9488-8F9B-E884-5B5F65FA8226}"/>
              </a:ext>
            </a:extLst>
          </p:cNvPr>
          <p:cNvSpPr/>
          <p:nvPr/>
        </p:nvSpPr>
        <p:spPr>
          <a:xfrm>
            <a:off x="1673060" y="804293"/>
            <a:ext cx="9356890" cy="7324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	</a:t>
            </a:r>
          </a:p>
          <a:p>
            <a:pPr algn="just"/>
            <a:endParaRPr lang="en-US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lvl="2"/>
            <a:r>
              <a:rPr lang="en-US" sz="25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Higher total dose (450mg/kg vs 300mg/kg over 21 hours)</a:t>
            </a:r>
          </a:p>
          <a:p>
            <a:pPr algn="just"/>
            <a:endParaRPr lang="en-US" sz="25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algn="just"/>
            <a:endParaRPr lang="en-CA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335517D-3F2B-3C27-C0C6-BF4B1D199E78}"/>
              </a:ext>
            </a:extLst>
          </p:cNvPr>
          <p:cNvSpPr/>
          <p:nvPr/>
        </p:nvSpPr>
        <p:spPr>
          <a:xfrm>
            <a:off x="1664615" y="1949068"/>
            <a:ext cx="9356890" cy="997115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just"/>
            <a:r>
              <a:rPr lang="en-US" sz="25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No ad hoc dose adjustments for massive ingestions or patient on renal replacement therapy</a:t>
            </a:r>
            <a:endParaRPr lang="en-CA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95E45E5-7CD7-5CAF-0AED-D3BDE3356850}"/>
              </a:ext>
            </a:extLst>
          </p:cNvPr>
          <p:cNvSpPr/>
          <p:nvPr/>
        </p:nvSpPr>
        <p:spPr>
          <a:xfrm>
            <a:off x="1673060" y="3358554"/>
            <a:ext cx="9356890" cy="7324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	</a:t>
            </a:r>
            <a:r>
              <a:rPr lang="en-US" sz="25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Continuous infusion simplifies administration</a:t>
            </a:r>
            <a:endParaRPr lang="en-CA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0FF434C-999A-D3AC-43E5-F26271C30AE2}"/>
              </a:ext>
            </a:extLst>
          </p:cNvPr>
          <p:cNvSpPr/>
          <p:nvPr/>
        </p:nvSpPr>
        <p:spPr>
          <a:xfrm>
            <a:off x="1664615" y="4482119"/>
            <a:ext cx="9356890" cy="7324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	</a:t>
            </a:r>
          </a:p>
          <a:p>
            <a:pPr algn="just"/>
            <a:endParaRPr lang="en-US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lvl="2"/>
            <a:r>
              <a:rPr lang="en-US" sz="25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  <a:cs typeface="Biome" panose="020B0502040204020203" pitchFamily="34" charset="0"/>
              </a:rPr>
              <a:t>Flexible fluid selection for pediatric patients</a:t>
            </a:r>
          </a:p>
          <a:p>
            <a:pPr algn="just"/>
            <a:endParaRPr lang="en-US" sz="25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  <a:cs typeface="Biome" panose="020B0502040204020203" pitchFamily="34" charset="0"/>
            </a:endParaRPr>
          </a:p>
          <a:p>
            <a:pPr algn="just"/>
            <a:endParaRPr lang="en-CA" sz="20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pic>
        <p:nvPicPr>
          <p:cNvPr id="33" name="Graphic 32" descr="Arrow Up with solid fill">
            <a:extLst>
              <a:ext uri="{FF2B5EF4-FFF2-40B4-BE49-F238E27FC236}">
                <a16:creationId xmlns:a16="http://schemas.microsoft.com/office/drawing/2014/main" id="{B4217EE8-30E4-3449-8B0B-6671B79FCC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24050" y="876648"/>
            <a:ext cx="570420" cy="570420"/>
          </a:xfrm>
          <a:prstGeom prst="rect">
            <a:avLst/>
          </a:prstGeom>
        </p:spPr>
      </p:pic>
      <p:pic>
        <p:nvPicPr>
          <p:cNvPr id="35" name="Graphic 34" descr="Medicine with solid fill">
            <a:extLst>
              <a:ext uri="{FF2B5EF4-FFF2-40B4-BE49-F238E27FC236}">
                <a16:creationId xmlns:a16="http://schemas.microsoft.com/office/drawing/2014/main" id="{F03BF0EA-8A54-B749-C7A6-A84C0C0240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3060" y="2075613"/>
            <a:ext cx="591531" cy="591531"/>
          </a:xfrm>
          <a:prstGeom prst="rect">
            <a:avLst/>
          </a:prstGeom>
        </p:spPr>
      </p:pic>
      <p:pic>
        <p:nvPicPr>
          <p:cNvPr id="37" name="Graphic 36" descr="Kidneys with solid fill">
            <a:extLst>
              <a:ext uri="{FF2B5EF4-FFF2-40B4-BE49-F238E27FC236}">
                <a16:creationId xmlns:a16="http://schemas.microsoft.com/office/drawing/2014/main" id="{D4ACDD1A-DCD1-C38F-6C4A-FE56C7F1C3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8051" y="2306725"/>
            <a:ext cx="591532" cy="591532"/>
          </a:xfrm>
          <a:prstGeom prst="rect">
            <a:avLst/>
          </a:prstGeom>
        </p:spPr>
      </p:pic>
      <p:pic>
        <p:nvPicPr>
          <p:cNvPr id="39" name="Graphic 38" descr="Arrow Up with solid fill">
            <a:extLst>
              <a:ext uri="{FF2B5EF4-FFF2-40B4-BE49-F238E27FC236}">
                <a16:creationId xmlns:a16="http://schemas.microsoft.com/office/drawing/2014/main" id="{F425B165-10ED-DF27-C5C4-F51DF4A311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71700" y="1121139"/>
            <a:ext cx="370743" cy="370743"/>
          </a:xfrm>
          <a:prstGeom prst="rect">
            <a:avLst/>
          </a:prstGeom>
        </p:spPr>
      </p:pic>
      <p:pic>
        <p:nvPicPr>
          <p:cNvPr id="41" name="Graphic 40" descr="Arrow Up with solid fill">
            <a:extLst>
              <a:ext uri="{FF2B5EF4-FFF2-40B4-BE49-F238E27FC236}">
                <a16:creationId xmlns:a16="http://schemas.microsoft.com/office/drawing/2014/main" id="{1EC56A1E-9561-FBD2-BC48-874D91F0E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24050" y="1086944"/>
            <a:ext cx="275535" cy="275535"/>
          </a:xfrm>
          <a:prstGeom prst="rect">
            <a:avLst/>
          </a:prstGeom>
        </p:spPr>
      </p:pic>
      <p:pic>
        <p:nvPicPr>
          <p:cNvPr id="43" name="Graphic 42" descr="Arrow circle with solid fill">
            <a:extLst>
              <a:ext uri="{FF2B5EF4-FFF2-40B4-BE49-F238E27FC236}">
                <a16:creationId xmlns:a16="http://schemas.microsoft.com/office/drawing/2014/main" id="{4464D281-1AB4-699A-B8A3-F21A8F4AE3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0466" y="3297154"/>
            <a:ext cx="862468" cy="862468"/>
          </a:xfrm>
          <a:prstGeom prst="rect">
            <a:avLst/>
          </a:prstGeom>
        </p:spPr>
      </p:pic>
      <p:pic>
        <p:nvPicPr>
          <p:cNvPr id="45" name="Graphic 44" descr="Stuffed Toy with solid fill">
            <a:extLst>
              <a:ext uri="{FF2B5EF4-FFF2-40B4-BE49-F238E27FC236}">
                <a16:creationId xmlns:a16="http://schemas.microsoft.com/office/drawing/2014/main" id="{EF40CBDE-F412-FD02-9E03-39095E84B1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87995" y="4527056"/>
            <a:ext cx="642530" cy="6425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E79010-DC08-0CD6-1A9A-372E32ECC44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5" y="2967393"/>
            <a:ext cx="5008774" cy="38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1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3D2423-3CCC-105C-B1BC-57834F312A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4" y="2967392"/>
            <a:ext cx="5008774" cy="38906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2C277A-B3CB-1625-D83D-7847D01D02F2}"/>
              </a:ext>
            </a:extLst>
          </p:cNvPr>
          <p:cNvSpPr/>
          <p:nvPr/>
        </p:nvSpPr>
        <p:spPr>
          <a:xfrm>
            <a:off x="0" y="0"/>
            <a:ext cx="1280160" cy="685800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4EC7D-5E20-779E-E7E5-3C17CCCA4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8883" y="380893"/>
            <a:ext cx="8712367" cy="11471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The Traditional 3-bag IV NAC regime is </a:t>
            </a:r>
            <a:r>
              <a:rPr lang="en-US" sz="2400" i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complex</a:t>
            </a:r>
            <a:r>
              <a:rPr lang="en-US" sz="24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 and has been </a:t>
            </a:r>
            <a:r>
              <a:rPr lang="en-US" sz="2400" i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associated with medication errors</a:t>
            </a:r>
            <a:r>
              <a:rPr lang="en-US" sz="24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. These changes were made for </a:t>
            </a:r>
            <a:r>
              <a:rPr lang="en-US" sz="2400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overall patient benefit</a:t>
            </a:r>
            <a:r>
              <a:rPr lang="en-US" sz="24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.</a:t>
            </a:r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C016FD-CE2E-B266-E4A8-FDE456C16A11}"/>
              </a:ext>
            </a:extLst>
          </p:cNvPr>
          <p:cNvSpPr/>
          <p:nvPr/>
        </p:nvSpPr>
        <p:spPr>
          <a:xfrm rot="5400000">
            <a:off x="1086125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61F000-535F-2B35-5AF8-5DF0B5E91EE9}"/>
              </a:ext>
            </a:extLst>
          </p:cNvPr>
          <p:cNvSpPr/>
          <p:nvPr/>
        </p:nvSpPr>
        <p:spPr>
          <a:xfrm>
            <a:off x="11871490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29DCCCF-53F2-15CA-D9E9-AED30C29A425}"/>
              </a:ext>
            </a:extLst>
          </p:cNvPr>
          <p:cNvSpPr txBox="1">
            <a:spLocks/>
          </p:cNvSpPr>
          <p:nvPr/>
        </p:nvSpPr>
        <p:spPr>
          <a:xfrm rot="16200000">
            <a:off x="-2694526" y="2851907"/>
            <a:ext cx="6592216" cy="1203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200" b="1">
                <a:latin typeface="Selawik" panose="020B0502040204020203" pitchFamily="34" charset="0"/>
              </a:rPr>
              <a:t>Rationale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E9059C6-CE09-3710-A550-9AE8031F3E0B}"/>
              </a:ext>
            </a:extLst>
          </p:cNvPr>
          <p:cNvSpPr/>
          <p:nvPr/>
        </p:nvSpPr>
        <p:spPr>
          <a:xfrm>
            <a:off x="1703332" y="2235200"/>
            <a:ext cx="4462674" cy="411423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508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just"/>
            <a:r>
              <a:rPr lang="en-US" sz="2200">
                <a:solidFill>
                  <a:schemeClr val="bg1"/>
                </a:solidFill>
                <a:latin typeface="Selawik" panose="020B0502040204020203" pitchFamily="34" charset="0"/>
              </a:rPr>
              <a:t>Multiple Preparations</a:t>
            </a:r>
          </a:p>
          <a:p>
            <a:pPr algn="just"/>
            <a:endParaRPr lang="en-US" sz="22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 algn="just"/>
            <a:r>
              <a:rPr lang="en-US" sz="2200">
                <a:solidFill>
                  <a:schemeClr val="bg1"/>
                </a:solidFill>
                <a:latin typeface="Selawik" panose="020B0502040204020203" pitchFamily="34" charset="0"/>
              </a:rPr>
              <a:t>Inconsistent Protocols</a:t>
            </a:r>
          </a:p>
          <a:p>
            <a:pPr algn="just"/>
            <a:endParaRPr lang="en-US" sz="22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 algn="just"/>
            <a:r>
              <a:rPr lang="en-US" sz="2200">
                <a:solidFill>
                  <a:schemeClr val="bg1"/>
                </a:solidFill>
                <a:latin typeface="Selawik" panose="020B0502040204020203" pitchFamily="34" charset="0"/>
              </a:rPr>
              <a:t>Dose adjustments </a:t>
            </a:r>
          </a:p>
          <a:p>
            <a:pPr algn="just"/>
            <a:endParaRPr lang="en-US" sz="22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algn="ctr"/>
            <a:r>
              <a:rPr lang="en-US" sz="2200">
                <a:solidFill>
                  <a:schemeClr val="bg1"/>
                </a:solidFill>
                <a:latin typeface="Selawik" panose="020B0502040204020203" pitchFamily="34" charset="0"/>
              </a:rPr>
              <a:t>…Overall increase in risk of dosing errors and patient harm</a:t>
            </a:r>
            <a:endParaRPr lang="en-CA" sz="2200">
              <a:solidFill>
                <a:schemeClr val="bg1"/>
              </a:solidFill>
              <a:latin typeface="Selawik" panose="020B0502040204020203" pitchFamily="34" charset="0"/>
            </a:endParaRPr>
          </a:p>
        </p:txBody>
      </p:sp>
      <p:pic>
        <p:nvPicPr>
          <p:cNvPr id="32" name="Graphic 31" descr="Close with solid fill">
            <a:extLst>
              <a:ext uri="{FF2B5EF4-FFF2-40B4-BE49-F238E27FC236}">
                <a16:creationId xmlns:a16="http://schemas.microsoft.com/office/drawing/2014/main" id="{9B4AC88A-A43A-5A53-E96F-FBB55C4675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9742" y="2919838"/>
            <a:ext cx="472525" cy="472525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F4BE12A-F02C-1566-5360-73B80923D3DC}"/>
              </a:ext>
            </a:extLst>
          </p:cNvPr>
          <p:cNvSpPr/>
          <p:nvPr/>
        </p:nvSpPr>
        <p:spPr>
          <a:xfrm>
            <a:off x="6787411" y="2235199"/>
            <a:ext cx="4462674" cy="4114232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en-US" sz="1900">
                <a:solidFill>
                  <a:schemeClr val="bg1"/>
                </a:solidFill>
                <a:latin typeface="Selawik" panose="020B0502040204020203" pitchFamily="34" charset="0"/>
              </a:rPr>
              <a:t>Improved Patient Safety</a:t>
            </a:r>
          </a:p>
          <a:p>
            <a:endParaRPr lang="en-US" sz="19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/>
            <a:r>
              <a:rPr lang="en-US" sz="1900">
                <a:solidFill>
                  <a:schemeClr val="bg1"/>
                </a:solidFill>
                <a:latin typeface="Selawik" panose="020B0502040204020203" pitchFamily="34" charset="0"/>
              </a:rPr>
              <a:t>Reduced dosing complexity</a:t>
            </a:r>
          </a:p>
          <a:p>
            <a:endParaRPr lang="en-US" sz="19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/>
            <a:r>
              <a:rPr lang="en-US" sz="1900">
                <a:solidFill>
                  <a:schemeClr val="bg1"/>
                </a:solidFill>
                <a:latin typeface="Selawik" panose="020B0502040204020203" pitchFamily="34" charset="0"/>
              </a:rPr>
              <a:t>Consistent practice across institutions</a:t>
            </a:r>
          </a:p>
          <a:p>
            <a:pPr lvl="2"/>
            <a:endParaRPr lang="en-US" sz="19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/>
            <a:r>
              <a:rPr lang="en-US" sz="1900">
                <a:solidFill>
                  <a:schemeClr val="bg1"/>
                </a:solidFill>
                <a:latin typeface="Selawik" panose="020B0502040204020203" pitchFamily="34" charset="0"/>
              </a:rPr>
              <a:t>Clearer stopping criteria</a:t>
            </a:r>
          </a:p>
          <a:p>
            <a:pPr lvl="2"/>
            <a:endParaRPr lang="en-US" sz="1900">
              <a:solidFill>
                <a:schemeClr val="bg1"/>
              </a:solidFill>
              <a:latin typeface="Selawik" panose="020B0502040204020203" pitchFamily="34" charset="0"/>
            </a:endParaRPr>
          </a:p>
          <a:p>
            <a:pPr lvl="2"/>
            <a:r>
              <a:rPr lang="en-US" sz="1900">
                <a:solidFill>
                  <a:schemeClr val="bg1"/>
                </a:solidFill>
                <a:latin typeface="Selawik" panose="020B0502040204020203" pitchFamily="34" charset="0"/>
              </a:rPr>
              <a:t>Superior protection for massive overdoses or established liver disease</a:t>
            </a:r>
            <a:endParaRPr lang="en-CA" sz="1900">
              <a:solidFill>
                <a:schemeClr val="bg1"/>
              </a:solidFill>
              <a:latin typeface="Selawik" panose="020B0502040204020203" pitchFamily="34" charset="0"/>
            </a:endParaRPr>
          </a:p>
        </p:txBody>
      </p:sp>
      <p:pic>
        <p:nvPicPr>
          <p:cNvPr id="40" name="Graphic 39" descr="Close with solid fill">
            <a:extLst>
              <a:ext uri="{FF2B5EF4-FFF2-40B4-BE49-F238E27FC236}">
                <a16:creationId xmlns:a16="http://schemas.microsoft.com/office/drawing/2014/main" id="{4137EF24-5B33-C517-051A-69BB2292F7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9742" y="3581070"/>
            <a:ext cx="472525" cy="472525"/>
          </a:xfrm>
          <a:prstGeom prst="rect">
            <a:avLst/>
          </a:prstGeom>
        </p:spPr>
      </p:pic>
      <p:pic>
        <p:nvPicPr>
          <p:cNvPr id="42" name="Graphic 41" descr="Close with solid fill">
            <a:extLst>
              <a:ext uri="{FF2B5EF4-FFF2-40B4-BE49-F238E27FC236}">
                <a16:creationId xmlns:a16="http://schemas.microsoft.com/office/drawing/2014/main" id="{D36B36B6-90BE-6DC8-5871-0518E3ED13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9742" y="4278940"/>
            <a:ext cx="472525" cy="472525"/>
          </a:xfrm>
          <a:prstGeom prst="rect">
            <a:avLst/>
          </a:prstGeom>
        </p:spPr>
      </p:pic>
      <p:pic>
        <p:nvPicPr>
          <p:cNvPr id="44" name="Graphic 43" descr="Checkmark with solid fill">
            <a:extLst>
              <a:ext uri="{FF2B5EF4-FFF2-40B4-BE49-F238E27FC236}">
                <a16:creationId xmlns:a16="http://schemas.microsoft.com/office/drawing/2014/main" id="{6BC357EA-C373-488D-8540-7BA48F5D04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4212" y="2467713"/>
            <a:ext cx="379409" cy="37940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0A801A3-0812-265D-7E95-504F2397BDE2}"/>
              </a:ext>
            </a:extLst>
          </p:cNvPr>
          <p:cNvSpPr txBox="1"/>
          <p:nvPr/>
        </p:nvSpPr>
        <p:spPr>
          <a:xfrm>
            <a:off x="2756482" y="1516445"/>
            <a:ext cx="238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tx2">
                    <a:lumMod val="50000"/>
                    <a:lumOff val="50000"/>
                  </a:schemeClr>
                </a:solidFill>
                <a:latin typeface="Selawik" panose="020B0502040204020203" pitchFamily="34" charset="0"/>
              </a:rPr>
              <a:t>BEFORE</a:t>
            </a:r>
            <a:endParaRPr lang="en-CA" sz="4800">
              <a:solidFill>
                <a:schemeClr val="tx2">
                  <a:lumMod val="50000"/>
                  <a:lumOff val="50000"/>
                </a:schemeClr>
              </a:solidFill>
              <a:latin typeface="Selawik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30EB620-78E1-F2A7-AC86-284D95E314D4}"/>
              </a:ext>
            </a:extLst>
          </p:cNvPr>
          <p:cNvSpPr txBox="1"/>
          <p:nvPr/>
        </p:nvSpPr>
        <p:spPr>
          <a:xfrm>
            <a:off x="8145062" y="1516445"/>
            <a:ext cx="238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AFTER</a:t>
            </a:r>
            <a:endParaRPr lang="en-CA" sz="4800">
              <a:solidFill>
                <a:schemeClr val="tx2">
                  <a:lumMod val="75000"/>
                  <a:lumOff val="25000"/>
                </a:schemeClr>
              </a:solidFill>
              <a:latin typeface="Selawik" panose="020B0502040204020203" pitchFamily="34" charset="0"/>
            </a:endParaRPr>
          </a:p>
        </p:txBody>
      </p:sp>
      <p:pic>
        <p:nvPicPr>
          <p:cNvPr id="57" name="Graphic 56" descr="Comment Dislike outline">
            <a:extLst>
              <a:ext uri="{FF2B5EF4-FFF2-40B4-BE49-F238E27FC236}">
                <a16:creationId xmlns:a16="http://schemas.microsoft.com/office/drawing/2014/main" id="{C5B3B3F1-BE16-62F9-1A3E-1A5CC09314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5446" y="1416011"/>
            <a:ext cx="914400" cy="914400"/>
          </a:xfrm>
          <a:prstGeom prst="rect">
            <a:avLst/>
          </a:prstGeom>
        </p:spPr>
      </p:pic>
      <p:pic>
        <p:nvPicPr>
          <p:cNvPr id="59" name="Graphic 58" descr="Comment Like outline">
            <a:extLst>
              <a:ext uri="{FF2B5EF4-FFF2-40B4-BE49-F238E27FC236}">
                <a16:creationId xmlns:a16="http://schemas.microsoft.com/office/drawing/2014/main" id="{E66E2F62-A3D3-C560-6F59-483CDED875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86420" y="1433042"/>
            <a:ext cx="914400" cy="914400"/>
          </a:xfrm>
          <a:prstGeom prst="rect">
            <a:avLst/>
          </a:prstGeom>
        </p:spPr>
      </p:pic>
      <p:pic>
        <p:nvPicPr>
          <p:cNvPr id="61" name="Graphic 60" descr="Checkmark with solid fill">
            <a:extLst>
              <a:ext uri="{FF2B5EF4-FFF2-40B4-BE49-F238E27FC236}">
                <a16:creationId xmlns:a16="http://schemas.microsoft.com/office/drawing/2014/main" id="{BA9DB498-6D30-EC77-E8E1-82AD2C8C9D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6158" y="3094116"/>
            <a:ext cx="379409" cy="379409"/>
          </a:xfrm>
          <a:prstGeom prst="rect">
            <a:avLst/>
          </a:prstGeom>
        </p:spPr>
      </p:pic>
      <p:pic>
        <p:nvPicPr>
          <p:cNvPr id="63" name="Graphic 62" descr="Checkmark with solid fill">
            <a:extLst>
              <a:ext uri="{FF2B5EF4-FFF2-40B4-BE49-F238E27FC236}">
                <a16:creationId xmlns:a16="http://schemas.microsoft.com/office/drawing/2014/main" id="{CAD12BB7-FC47-DE23-FD49-E5A2248913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4211" y="3815661"/>
            <a:ext cx="379409" cy="379409"/>
          </a:xfrm>
          <a:prstGeom prst="rect">
            <a:avLst/>
          </a:prstGeom>
        </p:spPr>
      </p:pic>
      <p:pic>
        <p:nvPicPr>
          <p:cNvPr id="65" name="Graphic 64" descr="Checkmark with solid fill">
            <a:extLst>
              <a:ext uri="{FF2B5EF4-FFF2-40B4-BE49-F238E27FC236}">
                <a16:creationId xmlns:a16="http://schemas.microsoft.com/office/drawing/2014/main" id="{7956901F-DD87-1979-A1B2-53C61BBA19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4211" y="4583173"/>
            <a:ext cx="379409" cy="379409"/>
          </a:xfrm>
          <a:prstGeom prst="rect">
            <a:avLst/>
          </a:prstGeom>
        </p:spPr>
      </p:pic>
      <p:pic>
        <p:nvPicPr>
          <p:cNvPr id="67" name="Graphic 66" descr="Checkmark with solid fill">
            <a:extLst>
              <a:ext uri="{FF2B5EF4-FFF2-40B4-BE49-F238E27FC236}">
                <a16:creationId xmlns:a16="http://schemas.microsoft.com/office/drawing/2014/main" id="{BF9F2A6A-74E4-24BB-96BC-D1D72E13B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4211" y="5441989"/>
            <a:ext cx="379409" cy="37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1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AF94C630-2BE6-8E40-70C9-EFF638E87FB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619366-24DE-9D19-AB73-869BA686D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539" y="0"/>
            <a:ext cx="9334224" cy="775340"/>
          </a:xfrm>
        </p:spPr>
        <p:txBody>
          <a:bodyPr>
            <a:normAutofit fontScale="90000"/>
          </a:bodyPr>
          <a:lstStyle/>
          <a:p>
            <a:pPr algn="r"/>
            <a:r>
              <a:rPr lang="en-CA" sz="5000" b="1">
                <a:latin typeface="Selawik" panose="020B0502040204020203" pitchFamily="34" charset="0"/>
              </a:rPr>
              <a:t>How to Prepare the IV NAC Bags</a:t>
            </a:r>
            <a:endParaRPr lang="en-CA" sz="5000">
              <a:latin typeface="Selawik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0EE36E-F7E9-9118-8F2F-1362C9E78D02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7BF5F8-6ED2-C786-CEB2-B0F8B68D0F6E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F94D9C-4C37-F4B2-9CA6-82846FF95F4E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98D826-E115-5C30-18D0-6DA281F91CC3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9FA69A1-F13D-4917-8E74-80F846A5A3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849562"/>
              </p:ext>
            </p:extLst>
          </p:nvPr>
        </p:nvGraphicFramePr>
        <p:xfrm>
          <a:off x="512618" y="996270"/>
          <a:ext cx="11166763" cy="5320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Graphic 21" descr="Decision chart outline">
            <a:extLst>
              <a:ext uri="{FF2B5EF4-FFF2-40B4-BE49-F238E27FC236}">
                <a16:creationId xmlns:a16="http://schemas.microsoft.com/office/drawing/2014/main" id="{4A6E1051-616C-0B48-2C5B-1CDE97AB26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4702" y="1179481"/>
            <a:ext cx="1290329" cy="1290329"/>
          </a:xfrm>
          <a:prstGeom prst="rect">
            <a:avLst/>
          </a:prstGeom>
        </p:spPr>
      </p:pic>
      <p:pic>
        <p:nvPicPr>
          <p:cNvPr id="24" name="Graphic 23" descr="IV outline">
            <a:extLst>
              <a:ext uri="{FF2B5EF4-FFF2-40B4-BE49-F238E27FC236}">
                <a16:creationId xmlns:a16="http://schemas.microsoft.com/office/drawing/2014/main" id="{013DDF0E-D5D2-7A51-A988-1FD1815C0A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6768" y="3011250"/>
            <a:ext cx="1290329" cy="1290329"/>
          </a:xfrm>
          <a:prstGeom prst="rect">
            <a:avLst/>
          </a:prstGeom>
        </p:spPr>
      </p:pic>
      <p:pic>
        <p:nvPicPr>
          <p:cNvPr id="26" name="Graphic 25" descr="Needle outline">
            <a:extLst>
              <a:ext uri="{FF2B5EF4-FFF2-40B4-BE49-F238E27FC236}">
                <a16:creationId xmlns:a16="http://schemas.microsoft.com/office/drawing/2014/main" id="{6C64C491-5514-1B7D-4EFF-785766E7A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3489" y="4651572"/>
            <a:ext cx="914400" cy="914400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9CA03BE1-1B20-121E-CE25-476E14FE8A00}"/>
              </a:ext>
            </a:extLst>
          </p:cNvPr>
          <p:cNvSpPr/>
          <p:nvPr/>
        </p:nvSpPr>
        <p:spPr>
          <a:xfrm>
            <a:off x="2320569" y="2525200"/>
            <a:ext cx="612398" cy="675759"/>
          </a:xfrm>
          <a:prstGeom prst="downArrow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A8E948D-F167-E259-E39A-3BAC88FC6177}"/>
              </a:ext>
            </a:extLst>
          </p:cNvPr>
          <p:cNvSpPr/>
          <p:nvPr/>
        </p:nvSpPr>
        <p:spPr>
          <a:xfrm>
            <a:off x="2320569" y="4313692"/>
            <a:ext cx="612398" cy="675759"/>
          </a:xfrm>
          <a:prstGeom prst="downArrow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506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A2AD0-62C5-1754-172C-01960C13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283EE6D2-7C6F-4384-09E5-743F74263C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0EEAC-7975-D1F1-74F4-C614E4CD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539" y="0"/>
            <a:ext cx="9334224" cy="775340"/>
          </a:xfrm>
        </p:spPr>
        <p:txBody>
          <a:bodyPr>
            <a:normAutofit fontScale="90000"/>
          </a:bodyPr>
          <a:lstStyle/>
          <a:p>
            <a:pPr algn="r"/>
            <a:r>
              <a:rPr lang="en-CA" sz="5000" b="1">
                <a:latin typeface="Selawik" panose="020B0502040204020203" pitchFamily="34" charset="0"/>
              </a:rPr>
              <a:t>How to Prepare the IV NAC Bags</a:t>
            </a:r>
            <a:endParaRPr lang="en-CA" sz="5000">
              <a:latin typeface="Selawik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B2025-8740-661D-3EB3-979387D28C41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C9F3D3-1AA3-447A-0125-5E6B1524EDCA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B34D97-9E3E-5829-0377-454674C15EDB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F9AEAC-FF03-56B4-A22A-6B7BEF52BEE1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2" name="Graphic 21" descr="Decision chart outline">
            <a:extLst>
              <a:ext uri="{FF2B5EF4-FFF2-40B4-BE49-F238E27FC236}">
                <a16:creationId xmlns:a16="http://schemas.microsoft.com/office/drawing/2014/main" id="{ED710F43-1263-9A16-609F-F6F299DA26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4702" y="1179481"/>
            <a:ext cx="1290329" cy="1290329"/>
          </a:xfrm>
          <a:prstGeom prst="rect">
            <a:avLst/>
          </a:prstGeom>
        </p:spPr>
      </p:pic>
      <p:pic>
        <p:nvPicPr>
          <p:cNvPr id="24" name="Graphic 23" descr="IV outline">
            <a:extLst>
              <a:ext uri="{FF2B5EF4-FFF2-40B4-BE49-F238E27FC236}">
                <a16:creationId xmlns:a16="http://schemas.microsoft.com/office/drawing/2014/main" id="{4E8ABCF4-0917-74C8-06C8-ACBDFD1BF1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6768" y="3011250"/>
            <a:ext cx="1290329" cy="1290329"/>
          </a:xfrm>
          <a:prstGeom prst="rect">
            <a:avLst/>
          </a:prstGeom>
        </p:spPr>
      </p:pic>
      <p:pic>
        <p:nvPicPr>
          <p:cNvPr id="26" name="Graphic 25" descr="Needle outline">
            <a:extLst>
              <a:ext uri="{FF2B5EF4-FFF2-40B4-BE49-F238E27FC236}">
                <a16:creationId xmlns:a16="http://schemas.microsoft.com/office/drawing/2014/main" id="{4DCEE7A6-CD68-1A96-D6BD-CB5B560D84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3489" y="4651572"/>
            <a:ext cx="914400" cy="91440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A9EF74-C9B9-BE68-4190-8E6B47863D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934439"/>
              </p:ext>
            </p:extLst>
          </p:nvPr>
        </p:nvGraphicFramePr>
        <p:xfrm>
          <a:off x="1350270" y="687441"/>
          <a:ext cx="5974168" cy="6073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6" name="Graphic 15" descr="IV with solid fill">
            <a:extLst>
              <a:ext uri="{FF2B5EF4-FFF2-40B4-BE49-F238E27FC236}">
                <a16:creationId xmlns:a16="http://schemas.microsoft.com/office/drawing/2014/main" id="{13083A7A-C44F-D7CF-49F8-D93CD1786F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71033" y="4651572"/>
            <a:ext cx="914400" cy="914400"/>
          </a:xfrm>
          <a:prstGeom prst="rect">
            <a:avLst/>
          </a:prstGeom>
        </p:spPr>
      </p:pic>
      <p:pic>
        <p:nvPicPr>
          <p:cNvPr id="23" name="Graphic 22" descr="IV with solid fill">
            <a:extLst>
              <a:ext uri="{FF2B5EF4-FFF2-40B4-BE49-F238E27FC236}">
                <a16:creationId xmlns:a16="http://schemas.microsoft.com/office/drawing/2014/main" id="{538842F9-FCDF-9A38-2BC8-7257561CF4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97510" y="4899071"/>
            <a:ext cx="914400" cy="914400"/>
          </a:xfrm>
          <a:prstGeom prst="rect">
            <a:avLst/>
          </a:prstGeom>
        </p:spPr>
      </p:pic>
      <p:pic>
        <p:nvPicPr>
          <p:cNvPr id="27" name="Graphic 26" descr="IV with solid fill">
            <a:extLst>
              <a:ext uri="{FF2B5EF4-FFF2-40B4-BE49-F238E27FC236}">
                <a16:creationId xmlns:a16="http://schemas.microsoft.com/office/drawing/2014/main" id="{33550800-D4BF-3ADB-D160-1146B10EA0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97510" y="5910453"/>
            <a:ext cx="914400" cy="914400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F537A0E-799D-0185-497D-427AD148FB91}"/>
              </a:ext>
            </a:extLst>
          </p:cNvPr>
          <p:cNvSpPr/>
          <p:nvPr/>
        </p:nvSpPr>
        <p:spPr>
          <a:xfrm>
            <a:off x="6840789" y="2364644"/>
            <a:ext cx="4897796" cy="1366108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	The bags could be </a:t>
            </a:r>
            <a:r>
              <a:rPr lang="en-US" sz="2000" b="1">
                <a:solidFill>
                  <a:srgbClr val="FF0000"/>
                </a:solidFill>
                <a:latin typeface="Selawik" panose="020B0502040204020203" pitchFamily="34" charset="0"/>
              </a:rPr>
              <a:t>different volumes</a:t>
            </a:r>
            <a:r>
              <a:rPr lang="en-US" sz="2000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 </a:t>
            </a:r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but they all have the </a:t>
            </a:r>
            <a:r>
              <a:rPr lang="en-US" sz="2000" b="1" u="sng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same concentration</a:t>
            </a:r>
            <a:r>
              <a:rPr lang="en-US" sz="2000" b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 </a:t>
            </a:r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(3%)!</a:t>
            </a:r>
          </a:p>
        </p:txBody>
      </p:sp>
      <p:pic>
        <p:nvPicPr>
          <p:cNvPr id="32" name="Graphic 31" descr="Warning with solid fill">
            <a:extLst>
              <a:ext uri="{FF2B5EF4-FFF2-40B4-BE49-F238E27FC236}">
                <a16:creationId xmlns:a16="http://schemas.microsoft.com/office/drawing/2014/main" id="{368E6570-16BD-C10D-ACBE-EFD262B977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54235" y="2364644"/>
            <a:ext cx="576180" cy="576180"/>
          </a:xfrm>
          <a:prstGeom prst="rect">
            <a:avLst/>
          </a:prstGeom>
        </p:spPr>
      </p:pic>
      <p:pic>
        <p:nvPicPr>
          <p:cNvPr id="34" name="Graphic 33" descr="Clipboard Checked with solid fill">
            <a:extLst>
              <a:ext uri="{FF2B5EF4-FFF2-40B4-BE49-F238E27FC236}">
                <a16:creationId xmlns:a16="http://schemas.microsoft.com/office/drawing/2014/main" id="{57ED48D6-ACD7-C570-FFF6-822A0AC1B5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54539" y="535517"/>
            <a:ext cx="914400" cy="914400"/>
          </a:xfrm>
          <a:prstGeom prst="rect">
            <a:avLst/>
          </a:prstGeom>
        </p:spPr>
      </p:pic>
      <p:pic>
        <p:nvPicPr>
          <p:cNvPr id="36" name="Graphic 35" descr="Hospital with solid fill">
            <a:extLst>
              <a:ext uri="{FF2B5EF4-FFF2-40B4-BE49-F238E27FC236}">
                <a16:creationId xmlns:a16="http://schemas.microsoft.com/office/drawing/2014/main" id="{4F48DF09-A8DE-823E-A4A2-7559568AEE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79455" y="15554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6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7CAA-6BE0-22F2-0811-256D9216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AA726BE2-1235-A152-35F6-60A33453AB4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5454E4E-D1F1-87D4-4AC3-71A51C6276F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70698019"/>
              </p:ext>
            </p:extLst>
          </p:nvPr>
        </p:nvGraphicFramePr>
        <p:xfrm>
          <a:off x="395777" y="2450456"/>
          <a:ext cx="4647276" cy="294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3638">
                  <a:extLst>
                    <a:ext uri="{9D8B030D-6E8A-4147-A177-3AD203B41FA5}">
                      <a16:colId xmlns:a16="http://schemas.microsoft.com/office/drawing/2014/main" val="1935835105"/>
                    </a:ext>
                  </a:extLst>
                </a:gridCol>
                <a:gridCol w="2323638">
                  <a:extLst>
                    <a:ext uri="{9D8B030D-6E8A-4147-A177-3AD203B41FA5}">
                      <a16:colId xmlns:a16="http://schemas.microsoft.com/office/drawing/2014/main" val="3036813001"/>
                    </a:ext>
                  </a:extLst>
                </a:gridCol>
              </a:tblGrid>
              <a:tr h="487121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elawik" panose="020B0502040204020203" pitchFamily="34" charset="0"/>
                          <a:cs typeface="Biome" panose="020B0503030204020804" pitchFamily="34" charset="0"/>
                        </a:rPr>
                        <a:t>Patient Weight</a:t>
                      </a:r>
                      <a:endParaRPr lang="en-CA" sz="1600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elawik" panose="020B0502040204020203" pitchFamily="34" charset="0"/>
                          <a:cs typeface="Biome" panose="020B0503030204020804" pitchFamily="34" charset="0"/>
                        </a:rPr>
                        <a:t>Single Admixture Volume</a:t>
                      </a:r>
                      <a:endParaRPr lang="en-CA" sz="1600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07471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15kg or less</a:t>
                      </a:r>
                      <a:endParaRPr lang="en-CA">
                        <a:latin typeface="Selawik"/>
                        <a:cs typeface="Biom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250mls</a:t>
                      </a:r>
                      <a:endParaRPr lang="en-CA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384353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Selawik"/>
                          <a:cs typeface="Biome"/>
                        </a:rPr>
                        <a:t>16-30kg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500mls</a:t>
                      </a:r>
                      <a:endParaRPr lang="en-CA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097413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31-65kg</a:t>
                      </a:r>
                      <a:endParaRPr lang="en-CA">
                        <a:latin typeface="Selawik"/>
                        <a:cs typeface="Biom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  <a:cs typeface="Biome" panose="020B0503030204020804" pitchFamily="34" charset="0"/>
                        </a:rPr>
                        <a:t>1000mls</a:t>
                      </a:r>
                      <a:endParaRPr lang="en-CA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219335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66-100kg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  <a:cs typeface="Biome"/>
                        </a:rPr>
                        <a:t>1000mls + 500mls</a:t>
                      </a:r>
                      <a:endParaRPr lang="en-CA">
                        <a:latin typeface="Selawik" panose="020B0502040204020203" pitchFamily="34" charset="0"/>
                        <a:cs typeface="Biome" panose="020B05030302040208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43562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  <a:cs typeface="Biome"/>
                        </a:rPr>
                        <a:t>101kg or greater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Selawik"/>
                          <a:cs typeface="Biome"/>
                        </a:rPr>
                        <a:t>1000ml + 500mls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80140"/>
                  </a:ext>
                </a:extLst>
              </a:tr>
            </a:tbl>
          </a:graphicData>
        </a:graphic>
      </p:graphicFrame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F1A3239-D9DB-90AF-A002-ED4B2E98049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60058581"/>
              </p:ext>
            </p:extLst>
          </p:nvPr>
        </p:nvGraphicFramePr>
        <p:xfrm>
          <a:off x="5277970" y="2454088"/>
          <a:ext cx="6531489" cy="2969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163">
                  <a:extLst>
                    <a:ext uri="{9D8B030D-6E8A-4147-A177-3AD203B41FA5}">
                      <a16:colId xmlns:a16="http://schemas.microsoft.com/office/drawing/2014/main" val="4000145061"/>
                    </a:ext>
                  </a:extLst>
                </a:gridCol>
                <a:gridCol w="2177163">
                  <a:extLst>
                    <a:ext uri="{9D8B030D-6E8A-4147-A177-3AD203B41FA5}">
                      <a16:colId xmlns:a16="http://schemas.microsoft.com/office/drawing/2014/main" val="1671003404"/>
                    </a:ext>
                  </a:extLst>
                </a:gridCol>
                <a:gridCol w="2177163">
                  <a:extLst>
                    <a:ext uri="{9D8B030D-6E8A-4147-A177-3AD203B41FA5}">
                      <a16:colId xmlns:a16="http://schemas.microsoft.com/office/drawing/2014/main" val="1721441910"/>
                    </a:ext>
                  </a:extLst>
                </a:gridCol>
              </a:tblGrid>
              <a:tr h="613806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elawik" panose="020B0502040204020203" pitchFamily="34" charset="0"/>
                        </a:rPr>
                        <a:t>Patient Weight</a:t>
                      </a:r>
                      <a:endParaRPr lang="en-CA" sz="1600">
                        <a:latin typeface="Selawik" panose="020B0502040204020203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elawik" panose="020B0502040204020203" pitchFamily="34" charset="0"/>
                        </a:rPr>
                        <a:t>Loading Dose Admixture Volume</a:t>
                      </a:r>
                      <a:endParaRPr lang="en-CA" sz="1600">
                        <a:latin typeface="Selawik" panose="020B0502040204020203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Selawik" panose="020B0502040204020203" pitchFamily="34" charset="0"/>
                        </a:rPr>
                        <a:t>Maintenance Infusion Admixture Volume</a:t>
                      </a:r>
                      <a:endParaRPr lang="en-CA" sz="1500">
                        <a:latin typeface="Selawik" panose="020B0502040204020203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76738"/>
                  </a:ext>
                </a:extLst>
              </a:tr>
              <a:tr h="47106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</a:rPr>
                        <a:t>15kg or 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</a:rPr>
                        <a:t>100ml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</a:rPr>
                        <a:t>250mls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204894"/>
                  </a:ext>
                </a:extLst>
              </a:tr>
              <a:tr h="47106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</a:rPr>
                        <a:t>16-30kg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</a:rPr>
                        <a:t>250mls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</a:rPr>
                        <a:t>500mls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020370"/>
                  </a:ext>
                </a:extLst>
              </a:tr>
              <a:tr h="47106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</a:rPr>
                        <a:t>31-65kg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Selawik"/>
                        </a:rPr>
                        <a:t>500mls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</a:rPr>
                        <a:t>1000mls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561661"/>
                  </a:ext>
                </a:extLst>
              </a:tr>
              <a:tr h="47106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</a:rPr>
                        <a:t>66-100kg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 panose="020B0502040204020203" pitchFamily="34" charset="0"/>
                        </a:rPr>
                        <a:t>500mls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lawik"/>
                        </a:rPr>
                        <a:t>1000mls</a:t>
                      </a:r>
                      <a:endParaRPr lang="en-CA">
                        <a:latin typeface="Selawik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527473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Selawik"/>
                        </a:rPr>
                        <a:t>101kg or greater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Selawik"/>
                        </a:rPr>
                        <a:t>500mls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Selawik"/>
                        </a:rPr>
                        <a:t>1000mls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124960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9412B274-BA83-B7BC-4231-93D1E9FFE54D}"/>
              </a:ext>
            </a:extLst>
          </p:cNvPr>
          <p:cNvSpPr txBox="1">
            <a:spLocks/>
          </p:cNvSpPr>
          <p:nvPr/>
        </p:nvSpPr>
        <p:spPr>
          <a:xfrm>
            <a:off x="2446735" y="0"/>
            <a:ext cx="9742028" cy="112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CA" sz="5000" b="1">
                <a:latin typeface="Selawik" panose="020B0502040204020203" pitchFamily="34" charset="0"/>
              </a:rPr>
              <a:t>Recommendations for Admixture Volume</a:t>
            </a:r>
          </a:p>
          <a:p>
            <a:pPr algn="r"/>
            <a:r>
              <a:rPr lang="en-CA" sz="5000" b="1">
                <a:latin typeface="Selawik" panose="020B0502040204020203" pitchFamily="34" charset="0"/>
              </a:rPr>
              <a:t>1-Bag and 2-Bag Method</a:t>
            </a:r>
            <a:endParaRPr lang="en-CA" sz="5000">
              <a:latin typeface="Selawik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72909-185E-BEDB-9464-DD5D81FC8422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FAEEFC-D241-8FB9-333F-04ED4C8BA70C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CB21FF-0E42-8E00-06F2-C2C003058ADB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1106ED-901B-54C8-E0C1-C0A30BFF4A53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FEBB1A05-DDA6-28B3-52B1-54EE3FC70CFC}"/>
              </a:ext>
            </a:extLst>
          </p:cNvPr>
          <p:cNvGraphicFramePr/>
          <p:nvPr/>
        </p:nvGraphicFramePr>
        <p:xfrm>
          <a:off x="395780" y="1128619"/>
          <a:ext cx="4647275" cy="121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1" name="Diagram 40">
            <a:extLst>
              <a:ext uri="{FF2B5EF4-FFF2-40B4-BE49-F238E27FC236}">
                <a16:creationId xmlns:a16="http://schemas.microsoft.com/office/drawing/2014/main" id="{35FB6489-79E1-32FA-65D2-8740EAFFC4DA}"/>
              </a:ext>
            </a:extLst>
          </p:cNvPr>
          <p:cNvGraphicFramePr/>
          <p:nvPr/>
        </p:nvGraphicFramePr>
        <p:xfrm>
          <a:off x="5274153" y="1128618"/>
          <a:ext cx="6531492" cy="121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B6B1345B-56A1-C4CD-45D7-56DFEA9991C1}"/>
              </a:ext>
            </a:extLst>
          </p:cNvPr>
          <p:cNvSpPr/>
          <p:nvPr/>
        </p:nvSpPr>
        <p:spPr>
          <a:xfrm>
            <a:off x="5095926" y="817047"/>
            <a:ext cx="112382" cy="4497903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8F38CB5-0C5B-F53E-6E7B-80433973C137}"/>
              </a:ext>
            </a:extLst>
          </p:cNvPr>
          <p:cNvSpPr/>
          <p:nvPr/>
        </p:nvSpPr>
        <p:spPr>
          <a:xfrm>
            <a:off x="4306876" y="5542486"/>
            <a:ext cx="4897796" cy="995004"/>
          </a:xfrm>
          <a:prstGeom prst="roundRect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   In patients &gt;100 kg, use a maximum weight of 100 kg (220 </a:t>
            </a:r>
            <a:r>
              <a:rPr lang="en-US" sz="2000" err="1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lbs</a:t>
            </a:r>
            <a:r>
              <a:rPr 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Selawik" panose="020B0502040204020203" pitchFamily="34" charset="0"/>
              </a:rPr>
              <a:t>) for dosing.</a:t>
            </a:r>
          </a:p>
        </p:txBody>
      </p:sp>
      <p:pic>
        <p:nvPicPr>
          <p:cNvPr id="47" name="Graphic 46" descr="Warning with solid fill">
            <a:extLst>
              <a:ext uri="{FF2B5EF4-FFF2-40B4-BE49-F238E27FC236}">
                <a16:creationId xmlns:a16="http://schemas.microsoft.com/office/drawing/2014/main" id="{533CE238-48F1-C9CF-E3DE-112E08D944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65741" y="55418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95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B2D1FDFE-131B-DE1A-A8A5-474BF73CFD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311"/>
            <a:ext cx="3461423" cy="2688689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79AC603-0A4A-B238-8E62-5A9D7588B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962272"/>
              </p:ext>
            </p:extLst>
          </p:nvPr>
        </p:nvGraphicFramePr>
        <p:xfrm>
          <a:off x="666749" y="1057275"/>
          <a:ext cx="10906125" cy="535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3" name="Title 1">
            <a:extLst>
              <a:ext uri="{FF2B5EF4-FFF2-40B4-BE49-F238E27FC236}">
                <a16:creationId xmlns:a16="http://schemas.microsoft.com/office/drawing/2014/main" id="{E3ECBB36-6ECE-9FFE-1D6F-008ED4802149}"/>
              </a:ext>
            </a:extLst>
          </p:cNvPr>
          <p:cNvSpPr txBox="1">
            <a:spLocks/>
          </p:cNvSpPr>
          <p:nvPr/>
        </p:nvSpPr>
        <p:spPr>
          <a:xfrm>
            <a:off x="2981324" y="0"/>
            <a:ext cx="9207439" cy="1057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>
                <a:latin typeface="Selawik" panose="020B0502040204020203" pitchFamily="34" charset="0"/>
              </a:rPr>
              <a:t>How to Prepare 3% IV NAC admixture</a:t>
            </a:r>
            <a:endParaRPr lang="en-CA" sz="4000">
              <a:latin typeface="Selawik" panose="020B0502040204020203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19830AA-5E69-C35F-A376-4316DD4928F1}"/>
              </a:ext>
            </a:extLst>
          </p:cNvPr>
          <p:cNvSpPr/>
          <p:nvPr/>
        </p:nvSpPr>
        <p:spPr>
          <a:xfrm rot="5400000">
            <a:off x="1010240" y="-101023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AFB192-DD39-A482-F6D0-D4B759075924}"/>
              </a:ext>
            </a:extLst>
          </p:cNvPr>
          <p:cNvSpPr/>
          <p:nvPr/>
        </p:nvSpPr>
        <p:spPr>
          <a:xfrm>
            <a:off x="-931" y="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7763645-50DE-EF2B-45DE-6F7E664AC5A4}"/>
              </a:ext>
            </a:extLst>
          </p:cNvPr>
          <p:cNvSpPr/>
          <p:nvPr/>
        </p:nvSpPr>
        <p:spPr>
          <a:xfrm>
            <a:off x="11871490" y="4517009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C350665-BDBF-A539-6314-445A7F3EC10C}"/>
              </a:ext>
            </a:extLst>
          </p:cNvPr>
          <p:cNvSpPr/>
          <p:nvPr/>
        </p:nvSpPr>
        <p:spPr>
          <a:xfrm rot="5400000">
            <a:off x="10861250" y="5527250"/>
            <a:ext cx="320510" cy="2340990"/>
          </a:xfrm>
          <a:prstGeom prst="rect">
            <a:avLst/>
          </a:prstGeom>
          <a:solidFill>
            <a:srgbClr val="9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750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7035c345-a771-4d1f-8eb8-e6e64da69775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E5792BF60A246BB9F90D08262A06A" ma:contentTypeVersion="26" ma:contentTypeDescription="Create a new document." ma:contentTypeScope="" ma:versionID="2c8a27723a5ef3d0b3397c84e53add72">
  <xsd:schema xmlns:xsd="http://www.w3.org/2001/XMLSchema" xmlns:xs="http://www.w3.org/2001/XMLSchema" xmlns:p="http://schemas.microsoft.com/office/2006/metadata/properties" xmlns:ns2="b4950c47-dec0-4f9f-bee7-2911d3714977" xmlns:ns3="070749a1-de62-493d-b008-e8c6afd8ef40" targetNamespace="http://schemas.microsoft.com/office/2006/metadata/properties" ma:root="true" ma:fieldsID="b57e863f2f792db2884d42b64813707e" ns2:_="" ns3:_="">
    <xsd:import namespace="b4950c47-dec0-4f9f-bee7-2911d3714977"/>
    <xsd:import namespace="070749a1-de62-493d-b008-e8c6afd8ef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Details" minOccurs="0"/>
                <xsd:element ref="ns2:MediaServiceSearchProperties" minOccurs="0"/>
                <xsd:element ref="ns2:Status" minOccurs="0"/>
                <xsd:element ref="ns2:AdminStatu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950c47-dec0-4f9f-bee7-2911d37149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Details" ma:index="13" nillable="true" ma:displayName="Details" ma:description="Reformatted Feb 2025" ma:format="Dropdown" ma:internalName="Details">
      <xsd:simpleType>
        <xsd:restriction base="dms:Note">
          <xsd:maxLength value="255"/>
        </xsd:restriction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15" nillable="true" ma:displayName="Review Status" ma:format="Dropdown" ma:internalName="Status">
      <xsd:simpleType>
        <xsd:restriction base="dms:Choice">
          <xsd:enumeration value="Chris Updating"/>
          <xsd:enumeration value="Pharmacy Review"/>
          <xsd:enumeration value="RN Review"/>
          <xsd:enumeration value="Medical Review"/>
          <xsd:enumeration value="Waiting for Review"/>
          <xsd:enumeration value="Review complete"/>
          <xsd:enumeration value="MD,RN,Pharm Review"/>
          <xsd:enumeration value="Choice 8"/>
        </xsd:restriction>
      </xsd:simpleType>
    </xsd:element>
    <xsd:element name="AdminStatus" ma:index="16" nillable="true" ma:displayName="Admin Status" ma:description="Processing status" ma:format="Dropdown" ma:internalName="AdminStatus">
      <xsd:simpleType>
        <xsd:restriction base="dms:Choice">
          <xsd:enumeration value="Under Review"/>
          <xsd:enumeration value="Format Ready"/>
          <xsd:enumeration value="Website Ready"/>
          <xsd:enumeration value="Complete"/>
          <xsd:enumeration value="Minor Changes Needed"/>
          <xsd:enumeration value="Major Changes Needed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749a1-de62-493d-b008-e8c6afd8ef4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minStatus xmlns="b4950c47-dec0-4f9f-bee7-2911d3714977" xsi:nil="true"/>
    <Status xmlns="b4950c47-dec0-4f9f-bee7-2911d3714977" xsi:nil="true"/>
    <Details xmlns="b4950c47-dec0-4f9f-bee7-2911d3714977" xsi:nil="true"/>
  </documentManagement>
</p:properties>
</file>

<file path=customXml/itemProps1.xml><?xml version="1.0" encoding="utf-8"?>
<ds:datastoreItem xmlns:ds="http://schemas.openxmlformats.org/officeDocument/2006/customXml" ds:itemID="{4694478D-3C42-4DFC-A406-6DEFF284A3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E724A9-7938-4F1A-B19C-A534124F8F7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BCDB521C-B125-440E-9236-552963FDD17F}">
  <ds:schemaRefs>
    <ds:schemaRef ds:uri="070749a1-de62-493d-b008-e8c6afd8ef40"/>
    <ds:schemaRef ds:uri="b4950c47-dec0-4f9f-bee7-2911d371497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F7D9BCC5-8C2B-4049-AFFD-67180564A60F}">
  <ds:schemaRefs>
    <ds:schemaRef ds:uri="b4950c47-dec0-4f9f-bee7-2911d3714977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70749a1-de62-493d-b008-e8c6afd8ef40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1f660a5-192a-4db3-92ba-ca424f1b259e}" enabled="0" method="" siteId="{31f660a5-192a-4db3-92ba-ca424f1b259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1225</Words>
  <Application>Microsoft Office PowerPoint</Application>
  <PresentationFormat>Widescreen</PresentationFormat>
  <Paragraphs>199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Biome</vt:lpstr>
      <vt:lpstr>Selawik</vt:lpstr>
      <vt:lpstr>Wingdings</vt:lpstr>
      <vt:lpstr>office theme</vt:lpstr>
      <vt:lpstr>What’s new? 2 Step NAC Protocol</vt:lpstr>
      <vt:lpstr>Background</vt:lpstr>
      <vt:lpstr>PowerPoint Presentation</vt:lpstr>
      <vt:lpstr>PowerPoint Presentation</vt:lpstr>
      <vt:lpstr>PowerPoint Presentation</vt:lpstr>
      <vt:lpstr>How to Prepare the IV NAC Bags</vt:lpstr>
      <vt:lpstr>How to Prepare the IV NAC Bags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Karamali, Aly [DPIC]</dc:creator>
  <cp:lastModifiedBy>Karamali, Aly [DPIC]</cp:lastModifiedBy>
  <cp:revision>4</cp:revision>
  <dcterms:created xsi:type="dcterms:W3CDTF">2026-07-08T18:57:39Z</dcterms:created>
  <dcterms:modified xsi:type="dcterms:W3CDTF">2026-09-16T05:31:22Z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0x01010028DE5792BF60A246BB9F90D08262A06A</vt:lpwstr>
  </property>
</Properties>
</file>